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0058400" cy="7772400"/>
  <p:notesSz cx="10058400" cy="7772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bopxgXbdJ08XeL/O0vGSH7wWY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36A0EA-F60A-4223-97F9-83C4C7D8266D}">
  <a:tblStyle styleId="{7D36A0EA-F60A-4223-97F9-83C4C7D8266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03" d="100"/>
          <a:sy n="103" d="100"/>
        </p:scale>
        <p:origin x="1584" y="17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359275" cy="388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5697538" y="0"/>
            <a:ext cx="4359275" cy="38893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06475" y="3740150"/>
            <a:ext cx="8045450" cy="3060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7383463"/>
            <a:ext cx="4359275" cy="3889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5697538" y="7383463"/>
            <a:ext cx="4359275"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1: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1: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2: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2: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2914f364e_1_18: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f2914f364e_1_18: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284a29a27_0_9: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f284a29a27_0_9: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fdd1436038_0_6: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2fdd1436038_0_6: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284a29a27_0_17: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f284a29a27_0_17: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f2914f364e_7_8: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2f2914f364e_7_8: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f2914f364e_7_0: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2f2914f364e_7_0: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fd04742276_0_1: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fd04742276_0_1: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fd04742276_0_8: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fd04742276_0_8: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4:notes"/>
          <p:cNvSpPr txBox="1">
            <a:spLocks noGrp="1"/>
          </p:cNvSpPr>
          <p:nvPr>
            <p:ph type="body" idx="1"/>
          </p:nvPr>
        </p:nvSpPr>
        <p:spPr>
          <a:xfrm>
            <a:off x="1006475" y="3740150"/>
            <a:ext cx="8045450" cy="306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4:notes"/>
          <p:cNvSpPr txBox="1">
            <a:spLocks noGrp="1"/>
          </p:cNvSpPr>
          <p:nvPr>
            <p:ph type="sldNum" idx="12"/>
          </p:nvPr>
        </p:nvSpPr>
        <p:spPr>
          <a:xfrm>
            <a:off x="5697538" y="7383463"/>
            <a:ext cx="4359275"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f45ffc12f7_0_6: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marR="5080" lvl="0" indent="0" algn="l" rtl="0">
              <a:lnSpc>
                <a:spcPct val="115000"/>
              </a:lnSpc>
              <a:spcBef>
                <a:spcPts val="0"/>
              </a:spcBef>
              <a:spcAft>
                <a:spcPts val="0"/>
              </a:spcAft>
              <a:buNone/>
            </a:pPr>
            <a:endParaRPr sz="1000"/>
          </a:p>
        </p:txBody>
      </p:sp>
      <p:sp>
        <p:nvSpPr>
          <p:cNvPr id="195" name="Google Shape;195;g2f45ffc12f7_0_6: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dd1436038_0_0: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marR="5080" lvl="0" indent="0" algn="l" rtl="0">
              <a:lnSpc>
                <a:spcPct val="115000"/>
              </a:lnSpc>
              <a:spcBef>
                <a:spcPts val="0"/>
              </a:spcBef>
              <a:spcAft>
                <a:spcPts val="0"/>
              </a:spcAft>
              <a:buNone/>
            </a:pPr>
            <a:endParaRPr sz="1000"/>
          </a:p>
        </p:txBody>
      </p:sp>
      <p:sp>
        <p:nvSpPr>
          <p:cNvPr id="202" name="Google Shape;202;g2fdd1436038_0_0: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5: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6: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7: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da612d87f_0_8: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fda612d87f_0_8: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fda612d87f_0_8:notes"/>
          <p:cNvSpPr txBox="1">
            <a:spLocks noGrp="1"/>
          </p:cNvSpPr>
          <p:nvPr>
            <p:ph type="sldNum" idx="12"/>
          </p:nvPr>
        </p:nvSpPr>
        <p:spPr>
          <a:xfrm>
            <a:off x="5697538" y="7383463"/>
            <a:ext cx="4359300" cy="388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8: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0: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9:notes"/>
          <p:cNvSpPr txBox="1">
            <a:spLocks noGrp="1"/>
          </p:cNvSpPr>
          <p:nvPr>
            <p:ph type="body" idx="1"/>
          </p:nvPr>
        </p:nvSpPr>
        <p:spPr>
          <a:xfrm>
            <a:off x="1006475" y="3740150"/>
            <a:ext cx="8045450" cy="306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9:notes"/>
          <p:cNvSpPr txBox="1">
            <a:spLocks noGrp="1"/>
          </p:cNvSpPr>
          <p:nvPr>
            <p:ph type="sldNum" idx="12"/>
          </p:nvPr>
        </p:nvSpPr>
        <p:spPr>
          <a:xfrm>
            <a:off x="5697538" y="7383463"/>
            <a:ext cx="4359275"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1: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2: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3: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fddc56e14d_1_0:notes"/>
          <p:cNvSpPr txBox="1">
            <a:spLocks noGrp="1"/>
          </p:cNvSpPr>
          <p:nvPr>
            <p:ph type="body" idx="1"/>
          </p:nvPr>
        </p:nvSpPr>
        <p:spPr>
          <a:xfrm>
            <a:off x="1006475" y="3740150"/>
            <a:ext cx="8045400" cy="30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fddc56e14d_1_0:notes"/>
          <p:cNvSpPr>
            <a:spLocks noGrp="1" noRot="1" noChangeAspect="1"/>
          </p:cNvSpPr>
          <p:nvPr>
            <p:ph type="sldImg" idx="2"/>
          </p:nvPr>
        </p:nvSpPr>
        <p:spPr>
          <a:xfrm>
            <a:off x="3332163" y="971550"/>
            <a:ext cx="3394200" cy="262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4: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5: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6: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8: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1006475" y="3740150"/>
            <a:ext cx="80454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9:notes"/>
          <p:cNvSpPr>
            <a:spLocks noGrp="1" noRot="1" noChangeAspect="1"/>
          </p:cNvSpPr>
          <p:nvPr>
            <p:ph type="sldImg" idx="2"/>
          </p:nvPr>
        </p:nvSpPr>
        <p:spPr>
          <a:xfrm>
            <a:off x="3332163" y="971550"/>
            <a:ext cx="3394075"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6"/>
        <p:cNvGrpSpPr/>
        <p:nvPr/>
      </p:nvGrpSpPr>
      <p:grpSpPr>
        <a:xfrm>
          <a:off x="0" y="0"/>
          <a:ext cx="0" cy="0"/>
          <a:chOff x="0" y="0"/>
          <a:chExt cx="0" cy="0"/>
        </a:xfrm>
      </p:grpSpPr>
      <p:sp>
        <p:nvSpPr>
          <p:cNvPr id="17" name="Google Shape;17;p27"/>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7"/>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28"/>
          <p:cNvSpPr txBox="1">
            <a:spLocks noGrp="1"/>
          </p:cNvSpPr>
          <p:nvPr>
            <p:ph type="title"/>
          </p:nvPr>
        </p:nvSpPr>
        <p:spPr>
          <a:xfrm>
            <a:off x="1541698" y="243343"/>
            <a:ext cx="6975002" cy="8305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25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711424" y="1305001"/>
            <a:ext cx="8635551" cy="514286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500" b="1" i="0">
                <a:solidFill>
                  <a:schemeClr val="lt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8"/>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1541698" y="243343"/>
            <a:ext cx="6975002" cy="8305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25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9"/>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
        <p:cNvGrpSpPr/>
        <p:nvPr/>
      </p:nvGrpSpPr>
      <p:grpSpPr>
        <a:xfrm>
          <a:off x="0" y="0"/>
          <a:ext cx="0" cy="0"/>
          <a:chOff x="0" y="0"/>
          <a:chExt cx="0" cy="0"/>
        </a:xfrm>
      </p:grpSpPr>
      <p:sp>
        <p:nvSpPr>
          <p:cNvPr id="32" name="Google Shape;32;p30"/>
          <p:cNvSpPr txBox="1">
            <a:spLocks noGrp="1"/>
          </p:cNvSpPr>
          <p:nvPr>
            <p:ph type="ctrTitle"/>
          </p:nvPr>
        </p:nvSpPr>
        <p:spPr>
          <a:xfrm>
            <a:off x="754380" y="2409444"/>
            <a:ext cx="8549640" cy="16322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25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subTitle" idx="1"/>
          </p:nvPr>
        </p:nvSpPr>
        <p:spPr>
          <a:xfrm>
            <a:off x="1508760" y="4352544"/>
            <a:ext cx="7040880" cy="1943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500" b="1"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0"/>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1541698" y="243343"/>
            <a:ext cx="6975002" cy="8305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25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502920" y="1787652"/>
            <a:ext cx="4375404" cy="512978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31"/>
          <p:cNvSpPr txBox="1">
            <a:spLocks noGrp="1"/>
          </p:cNvSpPr>
          <p:nvPr>
            <p:ph type="body" idx="2"/>
          </p:nvPr>
        </p:nvSpPr>
        <p:spPr>
          <a:xfrm>
            <a:off x="5180076" y="1787652"/>
            <a:ext cx="4375404" cy="512978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31"/>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7">
            <a:alphaModFix/>
          </a:blip>
          <a:srcRect/>
          <a:stretch/>
        </p:blipFill>
        <p:spPr>
          <a:xfrm>
            <a:off x="0" y="114300"/>
            <a:ext cx="10058400" cy="7543800"/>
          </a:xfrm>
          <a:prstGeom prst="rect">
            <a:avLst/>
          </a:prstGeom>
          <a:noFill/>
          <a:ln>
            <a:noFill/>
          </a:ln>
        </p:spPr>
      </p:pic>
      <p:sp>
        <p:nvSpPr>
          <p:cNvPr id="11" name="Google Shape;11;p26"/>
          <p:cNvSpPr txBox="1">
            <a:spLocks noGrp="1"/>
          </p:cNvSpPr>
          <p:nvPr>
            <p:ph type="title"/>
          </p:nvPr>
        </p:nvSpPr>
        <p:spPr>
          <a:xfrm>
            <a:off x="1541698" y="243343"/>
            <a:ext cx="6975002" cy="8305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5250" b="1" i="0" u="none" strike="noStrike"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711424" y="1305001"/>
            <a:ext cx="8635551" cy="514286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35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6"/>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6"/>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altonbaseball.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Shane.Amos@cobbk12.org" TargetMode="External"/><Relationship Id="rId5" Type="http://schemas.openxmlformats.org/officeDocument/2006/relationships/hyperlink" Target="mailto:fundraising@waltonbaseball.org" TargetMode="External"/><Relationship Id="rId4" Type="http://schemas.openxmlformats.org/officeDocument/2006/relationships/hyperlink" Target="mailto:wdrc@waltonbaseball.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p1"/>
          <p:cNvPicPr preferRelativeResize="0"/>
          <p:nvPr/>
        </p:nvPicPr>
        <p:blipFill>
          <a:blip r:embed="rId3">
            <a:alphaModFix/>
          </a:blip>
          <a:stretch>
            <a:fillRect/>
          </a:stretch>
        </p:blipFill>
        <p:spPr>
          <a:xfrm>
            <a:off x="0" y="2425675"/>
            <a:ext cx="7796025" cy="5197350"/>
          </a:xfrm>
          <a:prstGeom prst="rect">
            <a:avLst/>
          </a:prstGeom>
          <a:noFill/>
          <a:ln>
            <a:noFill/>
          </a:ln>
        </p:spPr>
      </p:pic>
      <p:pic>
        <p:nvPicPr>
          <p:cNvPr id="49" name="Google Shape;49;p1"/>
          <p:cNvPicPr preferRelativeResize="0"/>
          <p:nvPr/>
        </p:nvPicPr>
        <p:blipFill>
          <a:blip r:embed="rId4">
            <a:alphaModFix/>
          </a:blip>
          <a:stretch>
            <a:fillRect/>
          </a:stretch>
        </p:blipFill>
        <p:spPr>
          <a:xfrm>
            <a:off x="-47975" y="0"/>
            <a:ext cx="7891975" cy="2525425"/>
          </a:xfrm>
          <a:prstGeom prst="rect">
            <a:avLst/>
          </a:prstGeom>
          <a:noFill/>
          <a:ln>
            <a:noFill/>
          </a:ln>
        </p:spPr>
      </p:pic>
      <p:sp>
        <p:nvSpPr>
          <p:cNvPr id="50" name="Google Shape;50;p1"/>
          <p:cNvSpPr txBox="1"/>
          <p:nvPr/>
        </p:nvSpPr>
        <p:spPr>
          <a:xfrm>
            <a:off x="7796025" y="170825"/>
            <a:ext cx="2262300" cy="509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300">
                <a:solidFill>
                  <a:schemeClr val="lt1"/>
                </a:solidFill>
                <a:latin typeface="Times New Roman"/>
                <a:ea typeface="Times New Roman"/>
                <a:cs typeface="Times New Roman"/>
                <a:sym typeface="Times New Roman"/>
              </a:rPr>
              <a:t>2</a:t>
            </a:r>
            <a:endParaRPr sz="83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r>
              <a:rPr lang="en-US" sz="8300">
                <a:solidFill>
                  <a:schemeClr val="lt1"/>
                </a:solidFill>
                <a:latin typeface="Times New Roman"/>
                <a:ea typeface="Times New Roman"/>
                <a:cs typeface="Times New Roman"/>
                <a:sym typeface="Times New Roman"/>
              </a:rPr>
              <a:t>0</a:t>
            </a:r>
            <a:endParaRPr sz="83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r>
              <a:rPr lang="en-US" sz="8300">
                <a:solidFill>
                  <a:schemeClr val="lt1"/>
                </a:solidFill>
                <a:latin typeface="Times New Roman"/>
                <a:ea typeface="Times New Roman"/>
                <a:cs typeface="Times New Roman"/>
                <a:sym typeface="Times New Roman"/>
              </a:rPr>
              <a:t>2</a:t>
            </a:r>
            <a:endParaRPr sz="83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r>
              <a:rPr lang="en-US" sz="8300">
                <a:solidFill>
                  <a:schemeClr val="lt1"/>
                </a:solidFill>
                <a:latin typeface="Times New Roman"/>
                <a:ea typeface="Times New Roman"/>
                <a:cs typeface="Times New Roman"/>
                <a:sym typeface="Times New Roman"/>
              </a:rPr>
              <a:t>5</a:t>
            </a:r>
            <a:endParaRPr sz="8300">
              <a:solidFill>
                <a:schemeClr val="lt1"/>
              </a:solidFill>
              <a:latin typeface="Times New Roman"/>
              <a:ea typeface="Times New Roman"/>
              <a:cs typeface="Times New Roman"/>
              <a:sym typeface="Times New Roman"/>
            </a:endParaRPr>
          </a:p>
        </p:txBody>
      </p:sp>
      <p:pic>
        <p:nvPicPr>
          <p:cNvPr id="51" name="Google Shape;51;p1"/>
          <p:cNvPicPr preferRelativeResize="0"/>
          <p:nvPr/>
        </p:nvPicPr>
        <p:blipFill>
          <a:blip r:embed="rId5">
            <a:alphaModFix/>
          </a:blip>
          <a:stretch>
            <a:fillRect/>
          </a:stretch>
        </p:blipFill>
        <p:spPr>
          <a:xfrm>
            <a:off x="7844000" y="5561050"/>
            <a:ext cx="2214325" cy="206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1"/>
          <p:cNvSpPr txBox="1">
            <a:spLocks noGrp="1"/>
          </p:cNvSpPr>
          <p:nvPr>
            <p:ph type="title"/>
          </p:nvPr>
        </p:nvSpPr>
        <p:spPr>
          <a:xfrm>
            <a:off x="0" y="225775"/>
            <a:ext cx="10058400" cy="882000"/>
          </a:xfrm>
          <a:prstGeom prst="rect">
            <a:avLst/>
          </a:prstGeom>
          <a:noFill/>
          <a:ln>
            <a:noFill/>
          </a:ln>
        </p:spPr>
        <p:txBody>
          <a:bodyPr spcFirstLastPara="1" wrap="square" lIns="0" tIns="111125" rIns="0" bIns="0" anchor="ctr" anchorCtr="0">
            <a:noAutofit/>
          </a:bodyPr>
          <a:lstStyle/>
          <a:p>
            <a:pPr marL="2284730" marR="5080" lvl="0" indent="-2272665" algn="ctr" rtl="0">
              <a:lnSpc>
                <a:spcPct val="108269"/>
              </a:lnSpc>
              <a:spcBef>
                <a:spcPts val="0"/>
              </a:spcBef>
              <a:spcAft>
                <a:spcPts val="0"/>
              </a:spcAft>
              <a:buNone/>
            </a:pPr>
            <a:r>
              <a:rPr lang="en-US" sz="5000" cap="small"/>
              <a:t>Budget Initiatives</a:t>
            </a:r>
            <a:endParaRPr sz="5000"/>
          </a:p>
        </p:txBody>
      </p:sp>
      <p:sp>
        <p:nvSpPr>
          <p:cNvPr id="121" name="Google Shape;121;p11"/>
          <p:cNvSpPr txBox="1"/>
          <p:nvPr/>
        </p:nvSpPr>
        <p:spPr>
          <a:xfrm>
            <a:off x="596838" y="1107775"/>
            <a:ext cx="8864700" cy="4887600"/>
          </a:xfrm>
          <a:prstGeom prst="rect">
            <a:avLst/>
          </a:prstGeom>
          <a:noFill/>
          <a:ln>
            <a:noFill/>
          </a:ln>
        </p:spPr>
        <p:txBody>
          <a:bodyPr spcFirstLastPara="1" wrap="square" lIns="0" tIns="12050" rIns="0" bIns="0" anchor="t" anchorCtr="0">
            <a:spAutoFit/>
          </a:bodyPr>
          <a:lstStyle/>
          <a:p>
            <a:pPr marL="457200" marR="929005" lvl="0" indent="-450850" algn="l" rtl="0">
              <a:lnSpc>
                <a:spcPct val="1150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Field Drag</a:t>
            </a:r>
            <a:endParaRPr sz="3500">
              <a:solidFill>
                <a:srgbClr val="FFFFFF"/>
              </a:solidFill>
              <a:latin typeface="Times New Roman"/>
              <a:ea typeface="Times New Roman"/>
              <a:cs typeface="Times New Roman"/>
              <a:sym typeface="Times New Roman"/>
            </a:endParaRPr>
          </a:p>
          <a:p>
            <a:pPr marL="457200" marR="929005" lvl="0" indent="-450850" algn="l" rtl="0">
              <a:lnSpc>
                <a:spcPct val="1150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Locker Room Flooring</a:t>
            </a:r>
            <a:endParaRPr sz="3500">
              <a:solidFill>
                <a:srgbClr val="FFFFFF"/>
              </a:solidFill>
              <a:latin typeface="Times New Roman"/>
              <a:ea typeface="Times New Roman"/>
              <a:cs typeface="Times New Roman"/>
              <a:sym typeface="Times New Roman"/>
            </a:endParaRPr>
          </a:p>
          <a:p>
            <a:pPr marL="457200" marR="929005" lvl="0" indent="-450850" algn="l" rtl="0">
              <a:lnSpc>
                <a:spcPct val="1150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Outfield Risers</a:t>
            </a:r>
            <a:endParaRPr sz="3500">
              <a:solidFill>
                <a:srgbClr val="FFFFFF"/>
              </a:solidFill>
              <a:latin typeface="Times New Roman"/>
              <a:ea typeface="Times New Roman"/>
              <a:cs typeface="Times New Roman"/>
              <a:sym typeface="Times New Roman"/>
            </a:endParaRPr>
          </a:p>
          <a:p>
            <a:pPr marL="457200" marR="929005" lvl="0" indent="-450850" algn="l" rtl="0">
              <a:lnSpc>
                <a:spcPct val="1150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Bleacher Shade</a:t>
            </a:r>
            <a:endParaRPr sz="3500">
              <a:solidFill>
                <a:srgbClr val="FFFFFF"/>
              </a:solidFill>
              <a:latin typeface="Times New Roman"/>
              <a:ea typeface="Times New Roman"/>
              <a:cs typeface="Times New Roman"/>
              <a:sym typeface="Times New Roman"/>
            </a:endParaRPr>
          </a:p>
          <a:p>
            <a:pPr marL="457200" marR="929005" lvl="0" indent="-450850" algn="l" rtl="0">
              <a:lnSpc>
                <a:spcPct val="1150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Nike Uniforms</a:t>
            </a:r>
            <a:endParaRPr sz="3500">
              <a:solidFill>
                <a:srgbClr val="FFFFFF"/>
              </a:solidFill>
              <a:latin typeface="Times New Roman"/>
              <a:ea typeface="Times New Roman"/>
              <a:cs typeface="Times New Roman"/>
              <a:sym typeface="Times New Roman"/>
            </a:endParaRPr>
          </a:p>
          <a:p>
            <a:pPr marL="457200" marR="929005" lvl="0" indent="-450850" algn="l" rtl="0">
              <a:lnSpc>
                <a:spcPct val="1150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Press Box Enhancement</a:t>
            </a:r>
            <a:endParaRPr sz="3500">
              <a:solidFill>
                <a:srgbClr val="FFFFFF"/>
              </a:solidFill>
              <a:latin typeface="Times New Roman"/>
              <a:ea typeface="Times New Roman"/>
              <a:cs typeface="Times New Roman"/>
              <a:sym typeface="Times New Roman"/>
            </a:endParaRPr>
          </a:p>
          <a:p>
            <a:pPr marL="457200" marR="929005" lvl="0" indent="-450850" algn="l" rtl="0">
              <a:lnSpc>
                <a:spcPct val="1150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PitchCom</a:t>
            </a:r>
            <a:endParaRPr sz="3500">
              <a:solidFill>
                <a:srgbClr val="FFFFFF"/>
              </a:solidFill>
              <a:latin typeface="Times New Roman"/>
              <a:ea typeface="Times New Roman"/>
              <a:cs typeface="Times New Roman"/>
              <a:sym typeface="Times New Roman"/>
            </a:endParaRPr>
          </a:p>
          <a:p>
            <a:pPr marL="457200" marR="929005" lvl="0" indent="-450850" algn="l" rtl="0">
              <a:lnSpc>
                <a:spcPct val="1150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Equipment, Gamechanger, etc.</a:t>
            </a:r>
            <a:endParaRPr sz="3500">
              <a:solidFill>
                <a:srgbClr val="FFFFFF"/>
              </a:solidFill>
              <a:latin typeface="Times New Roman"/>
              <a:ea typeface="Times New Roman"/>
              <a:cs typeface="Times New Roman"/>
              <a:sym typeface="Times New Roman"/>
            </a:endParaRPr>
          </a:p>
        </p:txBody>
      </p:sp>
      <p:pic>
        <p:nvPicPr>
          <p:cNvPr id="122" name="Google Shape;122;p11"/>
          <p:cNvPicPr preferRelativeResize="0"/>
          <p:nvPr/>
        </p:nvPicPr>
        <p:blipFill>
          <a:blip r:embed="rId3">
            <a:alphaModFix/>
          </a:blip>
          <a:stretch>
            <a:fillRect/>
          </a:stretch>
        </p:blipFill>
        <p:spPr>
          <a:xfrm>
            <a:off x="2191314" y="5886675"/>
            <a:ext cx="5675775" cy="181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a:spLocks noGrp="1"/>
          </p:cNvSpPr>
          <p:nvPr>
            <p:ph type="title"/>
          </p:nvPr>
        </p:nvSpPr>
        <p:spPr>
          <a:xfrm>
            <a:off x="2647053" y="326043"/>
            <a:ext cx="4764300" cy="786300"/>
          </a:xfrm>
          <a:prstGeom prst="rect">
            <a:avLst/>
          </a:prstGeom>
          <a:noFill/>
          <a:ln>
            <a:noFill/>
          </a:ln>
        </p:spPr>
        <p:txBody>
          <a:bodyPr spcFirstLastPara="1" wrap="square" lIns="0" tIns="16500" rIns="0" bIns="0" anchor="ctr" anchorCtr="0">
            <a:noAutofit/>
          </a:bodyPr>
          <a:lstStyle/>
          <a:p>
            <a:pPr marL="12700" lvl="0" indent="0" algn="ctr" rtl="0">
              <a:lnSpc>
                <a:spcPct val="100000"/>
              </a:lnSpc>
              <a:spcBef>
                <a:spcPts val="0"/>
              </a:spcBef>
              <a:spcAft>
                <a:spcPts val="0"/>
              </a:spcAft>
              <a:buNone/>
            </a:pPr>
            <a:r>
              <a:rPr lang="en-US" sz="5000" cap="small"/>
              <a:t>Budget</a:t>
            </a:r>
            <a:endParaRPr sz="5000"/>
          </a:p>
        </p:txBody>
      </p:sp>
      <p:sp>
        <p:nvSpPr>
          <p:cNvPr id="128" name="Google Shape;128;p12"/>
          <p:cNvSpPr txBox="1"/>
          <p:nvPr/>
        </p:nvSpPr>
        <p:spPr>
          <a:xfrm>
            <a:off x="353400" y="1475775"/>
            <a:ext cx="9351600" cy="5508000"/>
          </a:xfrm>
          <a:prstGeom prst="rect">
            <a:avLst/>
          </a:prstGeom>
          <a:noFill/>
          <a:ln>
            <a:noFill/>
          </a:ln>
        </p:spPr>
        <p:txBody>
          <a:bodyPr spcFirstLastPara="1" wrap="square" lIns="91425" tIns="45700" rIns="91425" bIns="45700" anchor="t" anchorCtr="0">
            <a:spAutoFit/>
          </a:bodyPr>
          <a:lstStyle/>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Little funding from the county and school for athletics</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On campus facilities require more from the budget</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The Walton Raider Dugout Club (WRDC) fundraising is essential for Walton’s caliber of program</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Baseball programs across the state conduct fundraising PRIOR to tryouts…</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Not with ill intent, rather it is out of necessity given the baseball season timeline</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The Board has implemented a NEW program after considering last year’s feedback</a:t>
            </a:r>
            <a:endParaRPr sz="3100">
              <a:solidFill>
                <a:schemeClr val="lt1"/>
              </a:solidFill>
              <a:latin typeface="Times New Roman"/>
              <a:ea typeface="Times New Roman"/>
              <a:cs typeface="Times New Roman"/>
              <a:sym typeface="Times New Roman"/>
            </a:endParaRPr>
          </a:p>
        </p:txBody>
      </p:sp>
      <p:sp>
        <p:nvSpPr>
          <p:cNvPr id="129" name="Google Shape;129;p12"/>
          <p:cNvSpPr txBox="1"/>
          <p:nvPr/>
        </p:nvSpPr>
        <p:spPr>
          <a:xfrm>
            <a:off x="3830595" y="6944497"/>
            <a:ext cx="184731"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f2914f364e_1_18"/>
          <p:cNvSpPr txBox="1">
            <a:spLocks noGrp="1"/>
          </p:cNvSpPr>
          <p:nvPr>
            <p:ph type="title"/>
          </p:nvPr>
        </p:nvSpPr>
        <p:spPr>
          <a:xfrm>
            <a:off x="0" y="243350"/>
            <a:ext cx="10058400" cy="882000"/>
          </a:xfrm>
          <a:prstGeom prst="rect">
            <a:avLst/>
          </a:prstGeom>
          <a:noFill/>
          <a:ln>
            <a:noFill/>
          </a:ln>
        </p:spPr>
        <p:txBody>
          <a:bodyPr spcFirstLastPara="1" wrap="square" lIns="0" tIns="111125" rIns="0" bIns="0" anchor="t" anchorCtr="0">
            <a:spAutoFit/>
          </a:bodyPr>
          <a:lstStyle/>
          <a:p>
            <a:pPr marL="2284730" marR="5080" lvl="0" indent="-2272665" algn="ctr" rtl="0">
              <a:lnSpc>
                <a:spcPct val="108269"/>
              </a:lnSpc>
              <a:spcBef>
                <a:spcPts val="0"/>
              </a:spcBef>
              <a:spcAft>
                <a:spcPts val="0"/>
              </a:spcAft>
              <a:buNone/>
            </a:pPr>
            <a:r>
              <a:rPr lang="en-US" sz="5000" cap="small"/>
              <a:t>Fundraising Efforts</a:t>
            </a:r>
            <a:endParaRPr sz="5000"/>
          </a:p>
        </p:txBody>
      </p:sp>
      <p:sp>
        <p:nvSpPr>
          <p:cNvPr id="135" name="Google Shape;135;g2f2914f364e_1_18"/>
          <p:cNvSpPr txBox="1"/>
          <p:nvPr/>
        </p:nvSpPr>
        <p:spPr>
          <a:xfrm>
            <a:off x="1053098" y="1201476"/>
            <a:ext cx="7710000" cy="5658000"/>
          </a:xfrm>
          <a:prstGeom prst="rect">
            <a:avLst/>
          </a:prstGeom>
          <a:noFill/>
          <a:ln>
            <a:noFill/>
          </a:ln>
        </p:spPr>
        <p:txBody>
          <a:bodyPr spcFirstLastPara="1" wrap="square" lIns="0" tIns="12050" rIns="0" bIns="0" anchor="t" anchorCtr="0">
            <a:spAutoFit/>
          </a:bodyPr>
          <a:lstStyle/>
          <a:p>
            <a:pPr marL="457200" marR="1265555" lvl="0" indent="-412750" algn="l" rtl="0">
              <a:lnSpc>
                <a:spcPct val="115000"/>
              </a:lnSpc>
              <a:spcBef>
                <a:spcPts val="0"/>
              </a:spcBef>
              <a:spcAft>
                <a:spcPts val="0"/>
              </a:spcAft>
              <a:buClr>
                <a:srgbClr val="FFFFFF"/>
              </a:buClr>
              <a:buSzPts val="2900"/>
              <a:buFont typeface="Times New Roman"/>
              <a:buChar char="●"/>
            </a:pPr>
            <a:r>
              <a:rPr lang="en-US" sz="2900">
                <a:solidFill>
                  <a:srgbClr val="FFFFFF"/>
                </a:solidFill>
                <a:latin typeface="Times New Roman"/>
                <a:ea typeface="Times New Roman"/>
                <a:cs typeface="Times New Roman"/>
                <a:sym typeface="Times New Roman"/>
              </a:rPr>
              <a:t>Sponsorships – </a:t>
            </a:r>
            <a:endParaRPr sz="2900">
              <a:solidFill>
                <a:srgbClr val="FFFFFF"/>
              </a:solidFill>
              <a:latin typeface="Times New Roman"/>
              <a:ea typeface="Times New Roman"/>
              <a:cs typeface="Times New Roman"/>
              <a:sym typeface="Times New Roman"/>
            </a:endParaRPr>
          </a:p>
          <a:p>
            <a:pPr marL="914400" marR="1265555" lvl="1" indent="-412750" algn="l" rtl="0">
              <a:lnSpc>
                <a:spcPct val="115000"/>
              </a:lnSpc>
              <a:spcBef>
                <a:spcPts val="0"/>
              </a:spcBef>
              <a:spcAft>
                <a:spcPts val="0"/>
              </a:spcAft>
              <a:buClr>
                <a:srgbClr val="FFFFFF"/>
              </a:buClr>
              <a:buSzPts val="2900"/>
              <a:buFont typeface="Times New Roman"/>
              <a:buChar char="○"/>
            </a:pPr>
            <a:r>
              <a:rPr lang="en-US" sz="2900">
                <a:solidFill>
                  <a:srgbClr val="FFFFFF"/>
                </a:solidFill>
                <a:latin typeface="Times New Roman"/>
                <a:ea typeface="Times New Roman"/>
                <a:cs typeface="Times New Roman"/>
                <a:sym typeface="Times New Roman"/>
              </a:rPr>
              <a:t>1st incentive:  Sept. 11 - Oct. 25</a:t>
            </a:r>
            <a:endParaRPr sz="2900">
              <a:solidFill>
                <a:srgbClr val="FFFFFF"/>
              </a:solidFill>
              <a:latin typeface="Times New Roman"/>
              <a:ea typeface="Times New Roman"/>
              <a:cs typeface="Times New Roman"/>
              <a:sym typeface="Times New Roman"/>
            </a:endParaRPr>
          </a:p>
          <a:p>
            <a:pPr marL="914400" marR="1265555" lvl="1" indent="-412750" algn="l" rtl="0">
              <a:lnSpc>
                <a:spcPct val="115000"/>
              </a:lnSpc>
              <a:spcBef>
                <a:spcPts val="0"/>
              </a:spcBef>
              <a:spcAft>
                <a:spcPts val="0"/>
              </a:spcAft>
              <a:buClr>
                <a:srgbClr val="FFFFFF"/>
              </a:buClr>
              <a:buSzPts val="2900"/>
              <a:buFont typeface="Times New Roman"/>
              <a:buChar char="○"/>
            </a:pPr>
            <a:r>
              <a:rPr lang="en-US" sz="2900">
                <a:solidFill>
                  <a:srgbClr val="FFFFFF"/>
                </a:solidFill>
                <a:latin typeface="Times New Roman"/>
                <a:ea typeface="Times New Roman"/>
                <a:cs typeface="Times New Roman"/>
                <a:sym typeface="Times New Roman"/>
              </a:rPr>
              <a:t>2nd incentive: Oct. 26 - Feb. 10</a:t>
            </a:r>
            <a:endParaRPr sz="2900">
              <a:solidFill>
                <a:srgbClr val="FFFFFF"/>
              </a:solidFill>
              <a:latin typeface="Times New Roman"/>
              <a:ea typeface="Times New Roman"/>
              <a:cs typeface="Times New Roman"/>
              <a:sym typeface="Times New Roman"/>
            </a:endParaRPr>
          </a:p>
          <a:p>
            <a:pPr marL="914400" marR="1265555" lvl="1" indent="-412750" algn="l" rtl="0">
              <a:lnSpc>
                <a:spcPct val="115000"/>
              </a:lnSpc>
              <a:spcBef>
                <a:spcPts val="0"/>
              </a:spcBef>
              <a:spcAft>
                <a:spcPts val="0"/>
              </a:spcAft>
              <a:buClr>
                <a:srgbClr val="FFFFFF"/>
              </a:buClr>
              <a:buSzPts val="2900"/>
              <a:buFont typeface="Times New Roman"/>
              <a:buChar char="○"/>
            </a:pPr>
            <a:r>
              <a:rPr lang="en-US" sz="2900">
                <a:solidFill>
                  <a:srgbClr val="FFFFFF"/>
                </a:solidFill>
                <a:latin typeface="Times New Roman"/>
                <a:ea typeface="Times New Roman"/>
                <a:cs typeface="Times New Roman"/>
                <a:sym typeface="Times New Roman"/>
              </a:rPr>
              <a:t>Protected sponsorships thru Oct. 14</a:t>
            </a:r>
            <a:endParaRPr sz="2900">
              <a:solidFill>
                <a:srgbClr val="FFFFFF"/>
              </a:solidFill>
              <a:latin typeface="Times New Roman"/>
              <a:ea typeface="Times New Roman"/>
              <a:cs typeface="Times New Roman"/>
              <a:sym typeface="Times New Roman"/>
            </a:endParaRPr>
          </a:p>
          <a:p>
            <a:pPr marL="457200" marR="1265555" lvl="0" indent="-412750" algn="l" rtl="0">
              <a:lnSpc>
                <a:spcPct val="115000"/>
              </a:lnSpc>
              <a:spcBef>
                <a:spcPts val="0"/>
              </a:spcBef>
              <a:spcAft>
                <a:spcPts val="0"/>
              </a:spcAft>
              <a:buClr>
                <a:srgbClr val="FFFFFF"/>
              </a:buClr>
              <a:buSzPts val="2900"/>
              <a:buFont typeface="Times New Roman"/>
              <a:buChar char="●"/>
            </a:pPr>
            <a:r>
              <a:rPr lang="en-US" sz="2900">
                <a:solidFill>
                  <a:srgbClr val="FFFFFF"/>
                </a:solidFill>
                <a:latin typeface="Times New Roman"/>
                <a:ea typeface="Times New Roman"/>
                <a:cs typeface="Times New Roman"/>
                <a:sym typeface="Times New Roman"/>
              </a:rPr>
              <a:t>Commemorative Bricks – Feb. 7</a:t>
            </a:r>
            <a:endParaRPr sz="2900">
              <a:latin typeface="Times New Roman"/>
              <a:ea typeface="Times New Roman"/>
              <a:cs typeface="Times New Roman"/>
              <a:sym typeface="Times New Roman"/>
            </a:endParaRPr>
          </a:p>
          <a:p>
            <a:pPr marL="457200" marR="17780" lvl="0" indent="-412750" algn="l" rtl="0">
              <a:lnSpc>
                <a:spcPct val="115000"/>
              </a:lnSpc>
              <a:spcBef>
                <a:spcPts val="0"/>
              </a:spcBef>
              <a:spcAft>
                <a:spcPts val="0"/>
              </a:spcAft>
              <a:buClr>
                <a:srgbClr val="FFFFFF"/>
              </a:buClr>
              <a:buSzPts val="2900"/>
              <a:buFont typeface="Times New Roman"/>
              <a:buChar char="●"/>
            </a:pPr>
            <a:r>
              <a:rPr lang="en-US" sz="2900">
                <a:solidFill>
                  <a:srgbClr val="FFFFFF"/>
                </a:solidFill>
                <a:latin typeface="Times New Roman"/>
                <a:ea typeface="Times New Roman"/>
                <a:cs typeface="Times New Roman"/>
                <a:sym typeface="Times New Roman"/>
              </a:rPr>
              <a:t>Raffle – Oct. 22</a:t>
            </a:r>
            <a:endParaRPr sz="2900">
              <a:solidFill>
                <a:srgbClr val="FFFFFF"/>
              </a:solidFill>
              <a:latin typeface="Times New Roman"/>
              <a:ea typeface="Times New Roman"/>
              <a:cs typeface="Times New Roman"/>
              <a:sym typeface="Times New Roman"/>
            </a:endParaRPr>
          </a:p>
          <a:p>
            <a:pPr marL="457200" marR="17780" lvl="0" indent="-412750" algn="l" rtl="0">
              <a:lnSpc>
                <a:spcPct val="115000"/>
              </a:lnSpc>
              <a:spcBef>
                <a:spcPts val="0"/>
              </a:spcBef>
              <a:spcAft>
                <a:spcPts val="0"/>
              </a:spcAft>
              <a:buClr>
                <a:srgbClr val="FFFFFF"/>
              </a:buClr>
              <a:buSzPts val="2900"/>
              <a:buFont typeface="Times New Roman"/>
              <a:buChar char="●"/>
            </a:pPr>
            <a:r>
              <a:rPr lang="en-US" sz="2900">
                <a:solidFill>
                  <a:srgbClr val="FFFFFF"/>
                </a:solidFill>
                <a:latin typeface="Times New Roman"/>
                <a:ea typeface="Times New Roman"/>
                <a:cs typeface="Times New Roman"/>
                <a:sym typeface="Times New Roman"/>
              </a:rPr>
              <a:t>Day at the Yard – Oct. 27</a:t>
            </a:r>
            <a:endParaRPr sz="2900">
              <a:solidFill>
                <a:srgbClr val="FFFFFF"/>
              </a:solidFill>
              <a:latin typeface="Times New Roman"/>
              <a:ea typeface="Times New Roman"/>
              <a:cs typeface="Times New Roman"/>
              <a:sym typeface="Times New Roman"/>
            </a:endParaRPr>
          </a:p>
          <a:p>
            <a:pPr marL="457200" marR="17780" lvl="0" indent="-412750" algn="l" rtl="0">
              <a:lnSpc>
                <a:spcPct val="115000"/>
              </a:lnSpc>
              <a:spcBef>
                <a:spcPts val="0"/>
              </a:spcBef>
              <a:spcAft>
                <a:spcPts val="0"/>
              </a:spcAft>
              <a:buClr>
                <a:srgbClr val="FFFFFF"/>
              </a:buClr>
              <a:buSzPts val="2900"/>
              <a:buFont typeface="Times New Roman"/>
              <a:buChar char="●"/>
            </a:pPr>
            <a:r>
              <a:rPr lang="en-US" sz="2900">
                <a:solidFill>
                  <a:srgbClr val="FFFFFF"/>
                </a:solidFill>
                <a:latin typeface="Times New Roman"/>
                <a:ea typeface="Times New Roman"/>
                <a:cs typeface="Times New Roman"/>
                <a:sym typeface="Times New Roman"/>
              </a:rPr>
              <a:t>Baseball Clinic – Nov. 5</a:t>
            </a:r>
            <a:endParaRPr sz="2925" baseline="30000">
              <a:latin typeface="Times New Roman"/>
              <a:ea typeface="Times New Roman"/>
              <a:cs typeface="Times New Roman"/>
              <a:sym typeface="Times New Roman"/>
            </a:endParaRPr>
          </a:p>
          <a:p>
            <a:pPr marL="457200" marR="929005" lvl="0" indent="-412750" algn="l" rtl="0">
              <a:lnSpc>
                <a:spcPct val="115000"/>
              </a:lnSpc>
              <a:spcBef>
                <a:spcPts val="0"/>
              </a:spcBef>
              <a:spcAft>
                <a:spcPts val="0"/>
              </a:spcAft>
              <a:buClr>
                <a:srgbClr val="FFFFFF"/>
              </a:buClr>
              <a:buSzPts val="2900"/>
              <a:buFont typeface="Times New Roman"/>
              <a:buChar char="●"/>
            </a:pPr>
            <a:r>
              <a:rPr lang="en-US" sz="2900">
                <a:solidFill>
                  <a:srgbClr val="FFFFFF"/>
                </a:solidFill>
                <a:latin typeface="Times New Roman"/>
                <a:ea typeface="Times New Roman"/>
                <a:cs typeface="Times New Roman"/>
                <a:sym typeface="Times New Roman"/>
              </a:rPr>
              <a:t>SnapRaise – Feb.</a:t>
            </a:r>
            <a:endParaRPr sz="2900">
              <a:solidFill>
                <a:srgbClr val="FFFFFF"/>
              </a:solidFill>
              <a:latin typeface="Times New Roman"/>
              <a:ea typeface="Times New Roman"/>
              <a:cs typeface="Times New Roman"/>
              <a:sym typeface="Times New Roman"/>
            </a:endParaRPr>
          </a:p>
          <a:p>
            <a:pPr marL="457200" marR="17780" lvl="0" indent="-425450" algn="l" rtl="0">
              <a:lnSpc>
                <a:spcPct val="115000"/>
              </a:lnSpc>
              <a:spcBef>
                <a:spcPts val="0"/>
              </a:spcBef>
              <a:spcAft>
                <a:spcPts val="0"/>
              </a:spcAft>
              <a:buClr>
                <a:srgbClr val="FFFFFF"/>
              </a:buClr>
              <a:buSzPts val="3100"/>
              <a:buFont typeface="Times New Roman"/>
              <a:buChar char="●"/>
            </a:pPr>
            <a:r>
              <a:rPr lang="en-US" sz="3100">
                <a:solidFill>
                  <a:schemeClr val="lt1"/>
                </a:solidFill>
                <a:latin typeface="Times New Roman"/>
                <a:ea typeface="Times New Roman"/>
                <a:cs typeface="Times New Roman"/>
                <a:sym typeface="Times New Roman"/>
              </a:rPr>
              <a:t>Online Auction - Oct. 27 - Feb. 7</a:t>
            </a:r>
            <a:endParaRPr sz="3100">
              <a:solidFill>
                <a:srgbClr val="FFFFFF"/>
              </a:solidFill>
              <a:latin typeface="Times New Roman"/>
              <a:ea typeface="Times New Roman"/>
              <a:cs typeface="Times New Roman"/>
              <a:sym typeface="Times New Roman"/>
            </a:endParaRPr>
          </a:p>
          <a:p>
            <a:pPr marL="457200" marR="929005" lvl="0" indent="-425450" algn="l" rtl="0">
              <a:lnSpc>
                <a:spcPct val="115000"/>
              </a:lnSpc>
              <a:spcBef>
                <a:spcPts val="0"/>
              </a:spcBef>
              <a:spcAft>
                <a:spcPts val="0"/>
              </a:spcAft>
              <a:buClr>
                <a:srgbClr val="FFFFFF"/>
              </a:buClr>
              <a:buSzPts val="3100"/>
              <a:buFont typeface="Times New Roman"/>
              <a:buChar char="●"/>
            </a:pPr>
            <a:r>
              <a:rPr lang="en-US" sz="3100">
                <a:solidFill>
                  <a:srgbClr val="FFFFFF"/>
                </a:solidFill>
                <a:latin typeface="Times New Roman"/>
                <a:ea typeface="Times New Roman"/>
                <a:cs typeface="Times New Roman"/>
                <a:sym typeface="Times New Roman"/>
              </a:rPr>
              <a:t>Booster Club</a:t>
            </a:r>
            <a:endParaRPr sz="31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f284a29a27_0_9"/>
          <p:cNvSpPr txBox="1"/>
          <p:nvPr/>
        </p:nvSpPr>
        <p:spPr>
          <a:xfrm>
            <a:off x="3830595" y="6944497"/>
            <a:ext cx="184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pic>
        <p:nvPicPr>
          <p:cNvPr id="141" name="Google Shape;141;g2f284a29a27_0_9"/>
          <p:cNvPicPr preferRelativeResize="0"/>
          <p:nvPr/>
        </p:nvPicPr>
        <p:blipFill>
          <a:blip r:embed="rId3">
            <a:alphaModFix/>
          </a:blip>
          <a:stretch>
            <a:fillRect/>
          </a:stretch>
        </p:blipFill>
        <p:spPr>
          <a:xfrm>
            <a:off x="152400" y="1686487"/>
            <a:ext cx="9753597" cy="4399426"/>
          </a:xfrm>
          <a:prstGeom prst="rect">
            <a:avLst/>
          </a:prstGeom>
          <a:noFill/>
          <a:ln>
            <a:noFill/>
          </a:ln>
        </p:spPr>
      </p:pic>
      <p:sp>
        <p:nvSpPr>
          <p:cNvPr id="142" name="Google Shape;142;g2f284a29a27_0_9"/>
          <p:cNvSpPr txBox="1"/>
          <p:nvPr/>
        </p:nvSpPr>
        <p:spPr>
          <a:xfrm>
            <a:off x="2643300" y="393525"/>
            <a:ext cx="4771800" cy="954300"/>
          </a:xfrm>
          <a:prstGeom prst="rect">
            <a:avLst/>
          </a:prstGeom>
          <a:noFill/>
          <a:ln>
            <a:noFill/>
          </a:ln>
        </p:spPr>
        <p:txBody>
          <a:bodyPr spcFirstLastPara="1" wrap="square" lIns="91425" tIns="91425" rIns="91425" bIns="91425" anchor="t" anchorCtr="0">
            <a:spAutoFit/>
          </a:bodyPr>
          <a:lstStyle/>
          <a:p>
            <a:pPr marL="12700" lvl="0" indent="0" algn="ctr" rtl="0">
              <a:spcBef>
                <a:spcPts val="0"/>
              </a:spcBef>
              <a:spcAft>
                <a:spcPts val="0"/>
              </a:spcAft>
              <a:buNone/>
            </a:pPr>
            <a:r>
              <a:rPr lang="en-US" sz="5000" b="1" cap="small">
                <a:solidFill>
                  <a:schemeClr val="lt1"/>
                </a:solidFill>
                <a:latin typeface="Times New Roman"/>
                <a:ea typeface="Times New Roman"/>
                <a:cs typeface="Times New Roman"/>
                <a:sym typeface="Times New Roman"/>
              </a:rPr>
              <a:t>Sponsorships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fdd1436038_0_6"/>
          <p:cNvSpPr txBox="1"/>
          <p:nvPr/>
        </p:nvSpPr>
        <p:spPr>
          <a:xfrm>
            <a:off x="3830595" y="6944497"/>
            <a:ext cx="184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pic>
        <p:nvPicPr>
          <p:cNvPr id="148" name="Google Shape;148;g2fdd1436038_0_6"/>
          <p:cNvPicPr preferRelativeResize="0"/>
          <p:nvPr/>
        </p:nvPicPr>
        <p:blipFill>
          <a:blip r:embed="rId3">
            <a:alphaModFix/>
          </a:blip>
          <a:stretch>
            <a:fillRect/>
          </a:stretch>
        </p:blipFill>
        <p:spPr>
          <a:xfrm>
            <a:off x="2355456" y="426062"/>
            <a:ext cx="5347495" cy="69202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f284a29a27_0_17"/>
          <p:cNvSpPr txBox="1">
            <a:spLocks noGrp="1"/>
          </p:cNvSpPr>
          <p:nvPr>
            <p:ph type="title"/>
          </p:nvPr>
        </p:nvSpPr>
        <p:spPr>
          <a:xfrm>
            <a:off x="2647053" y="326043"/>
            <a:ext cx="4764300" cy="786300"/>
          </a:xfrm>
          <a:prstGeom prst="rect">
            <a:avLst/>
          </a:prstGeom>
          <a:noFill/>
          <a:ln>
            <a:noFill/>
          </a:ln>
        </p:spPr>
        <p:txBody>
          <a:bodyPr spcFirstLastPara="1" wrap="square" lIns="0" tIns="16500" rIns="0" bIns="0" anchor="ctr" anchorCtr="0">
            <a:noAutofit/>
          </a:bodyPr>
          <a:lstStyle/>
          <a:p>
            <a:pPr marL="12700" lvl="0" indent="0" algn="ctr" rtl="0">
              <a:lnSpc>
                <a:spcPct val="100000"/>
              </a:lnSpc>
              <a:spcBef>
                <a:spcPts val="0"/>
              </a:spcBef>
              <a:spcAft>
                <a:spcPts val="0"/>
              </a:spcAft>
              <a:buNone/>
            </a:pPr>
            <a:r>
              <a:rPr lang="en-US" sz="5000" cap="small"/>
              <a:t>Sponsorships</a:t>
            </a:r>
            <a:endParaRPr sz="5000"/>
          </a:p>
        </p:txBody>
      </p:sp>
      <p:sp>
        <p:nvSpPr>
          <p:cNvPr id="154" name="Google Shape;154;g2f284a29a27_0_17"/>
          <p:cNvSpPr txBox="1"/>
          <p:nvPr/>
        </p:nvSpPr>
        <p:spPr>
          <a:xfrm>
            <a:off x="353400" y="1229600"/>
            <a:ext cx="9351600" cy="6057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3100" b="1">
                <a:solidFill>
                  <a:schemeClr val="lt1"/>
                </a:solidFill>
                <a:latin typeface="Times New Roman"/>
                <a:ea typeface="Times New Roman"/>
                <a:cs typeface="Times New Roman"/>
                <a:sym typeface="Times New Roman"/>
              </a:rPr>
              <a:t>Option 1: Pre-Tryout Incentive:</a:t>
            </a:r>
            <a:endParaRPr sz="3100" b="1">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Deadline - Oct. 25</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Credit - $100 Home Run Derby fee</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Amount - $500 minimum</a:t>
            </a:r>
            <a:endParaRPr sz="3100">
              <a:solidFill>
                <a:schemeClr val="lt1"/>
              </a:solidFill>
              <a:latin typeface="Times New Roman"/>
              <a:ea typeface="Times New Roman"/>
              <a:cs typeface="Times New Roman"/>
              <a:sym typeface="Times New Roman"/>
            </a:endParaRPr>
          </a:p>
          <a:p>
            <a:pPr marL="914400" lvl="1"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$1,000+ will receive $100 dues credit for every $500 above the initial $500; athlete must be rostered to a 2025 team for dues credit</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Example - Matt secures $1,500 in sponsorships by October 25; Matt will receive $100 off the Home Run Derby and $200 off his 2025 player dues if he is rostered to a 2025 team.</a:t>
            </a:r>
            <a:endParaRPr sz="3100">
              <a:solidFill>
                <a:schemeClr val="lt1"/>
              </a:solidFill>
              <a:latin typeface="Times New Roman"/>
              <a:ea typeface="Times New Roman"/>
              <a:cs typeface="Times New Roman"/>
              <a:sym typeface="Times New Roman"/>
            </a:endParaRPr>
          </a:p>
        </p:txBody>
      </p:sp>
      <p:sp>
        <p:nvSpPr>
          <p:cNvPr id="155" name="Google Shape;155;g2f284a29a27_0_17"/>
          <p:cNvSpPr txBox="1"/>
          <p:nvPr/>
        </p:nvSpPr>
        <p:spPr>
          <a:xfrm>
            <a:off x="3830595" y="6944497"/>
            <a:ext cx="184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f2914f364e_7_8"/>
          <p:cNvSpPr txBox="1">
            <a:spLocks noGrp="1"/>
          </p:cNvSpPr>
          <p:nvPr>
            <p:ph type="title"/>
          </p:nvPr>
        </p:nvSpPr>
        <p:spPr>
          <a:xfrm>
            <a:off x="2647053" y="326043"/>
            <a:ext cx="4764300" cy="786300"/>
          </a:xfrm>
          <a:prstGeom prst="rect">
            <a:avLst/>
          </a:prstGeom>
          <a:noFill/>
          <a:ln>
            <a:noFill/>
          </a:ln>
        </p:spPr>
        <p:txBody>
          <a:bodyPr spcFirstLastPara="1" wrap="square" lIns="0" tIns="16500" rIns="0" bIns="0" anchor="ctr" anchorCtr="0">
            <a:noAutofit/>
          </a:bodyPr>
          <a:lstStyle/>
          <a:p>
            <a:pPr marL="12700" lvl="0" indent="0" algn="ctr" rtl="0">
              <a:lnSpc>
                <a:spcPct val="100000"/>
              </a:lnSpc>
              <a:spcBef>
                <a:spcPts val="0"/>
              </a:spcBef>
              <a:spcAft>
                <a:spcPts val="0"/>
              </a:spcAft>
              <a:buNone/>
            </a:pPr>
            <a:r>
              <a:rPr lang="en-US" sz="5000" cap="small"/>
              <a:t>Sponsorships</a:t>
            </a:r>
            <a:endParaRPr sz="5000"/>
          </a:p>
        </p:txBody>
      </p:sp>
      <p:sp>
        <p:nvSpPr>
          <p:cNvPr id="161" name="Google Shape;161;g2f2914f364e_7_8"/>
          <p:cNvSpPr txBox="1"/>
          <p:nvPr/>
        </p:nvSpPr>
        <p:spPr>
          <a:xfrm>
            <a:off x="353400" y="1219500"/>
            <a:ext cx="9351600" cy="6057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3100" b="1">
                <a:solidFill>
                  <a:schemeClr val="lt1"/>
                </a:solidFill>
                <a:latin typeface="Times New Roman"/>
                <a:ea typeface="Times New Roman"/>
                <a:cs typeface="Times New Roman"/>
                <a:sym typeface="Times New Roman"/>
              </a:rPr>
              <a:t>Option 2: In-Season Incentive:</a:t>
            </a:r>
            <a:endParaRPr sz="3100" b="1">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Deadline - Oct. 26 - Feb. 10</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Credit - $100 dues credit for every $500 in sponsorships</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Amount - Donations of any amount are accepted</a:t>
            </a:r>
            <a:endParaRPr sz="3100">
              <a:solidFill>
                <a:schemeClr val="lt1"/>
              </a:solidFill>
              <a:latin typeface="Times New Roman"/>
              <a:ea typeface="Times New Roman"/>
              <a:cs typeface="Times New Roman"/>
              <a:sym typeface="Times New Roman"/>
            </a:endParaRPr>
          </a:p>
          <a:p>
            <a:pPr marL="914400" lvl="1"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$500 is minimum for sponsorship benefits</a:t>
            </a:r>
            <a:endParaRPr sz="3100">
              <a:solidFill>
                <a:schemeClr val="lt1"/>
              </a:solidFill>
              <a:latin typeface="Times New Roman"/>
              <a:ea typeface="Times New Roman"/>
              <a:cs typeface="Times New Roman"/>
              <a:sym typeface="Times New Roman"/>
            </a:endParaRPr>
          </a:p>
          <a:p>
            <a:pPr marL="914400" lvl="1"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Athlete must be rostered to a 2025 team for dues credit</a:t>
            </a:r>
            <a:endParaRPr sz="3100">
              <a:solidFill>
                <a:schemeClr val="lt1"/>
              </a:solidFill>
              <a:latin typeface="Times New Roman"/>
              <a:ea typeface="Times New Roman"/>
              <a:cs typeface="Times New Roman"/>
              <a:sym typeface="Times New Roman"/>
            </a:endParaRPr>
          </a:p>
          <a:p>
            <a:pPr marL="914400" lvl="1"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Maximum dues credit is $1,000</a:t>
            </a:r>
            <a:endParaRPr sz="3100">
              <a:solidFill>
                <a:schemeClr val="lt1"/>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lt1"/>
              </a:buClr>
              <a:buSzPts val="3100"/>
              <a:buFont typeface="Times New Roman"/>
              <a:buChar char="●"/>
            </a:pPr>
            <a:r>
              <a:rPr lang="en-US" sz="3100">
                <a:solidFill>
                  <a:schemeClr val="lt1"/>
                </a:solidFill>
                <a:latin typeface="Times New Roman"/>
                <a:ea typeface="Times New Roman"/>
                <a:cs typeface="Times New Roman"/>
                <a:sym typeface="Times New Roman"/>
              </a:rPr>
              <a:t>Example - Joe secures $3,000 in sponsorships on Nov. 10; Joe will receive $600 off his 2025 player dues.</a:t>
            </a:r>
            <a:endParaRPr sz="3100">
              <a:solidFill>
                <a:schemeClr val="lt1"/>
              </a:solidFill>
              <a:latin typeface="Times New Roman"/>
              <a:ea typeface="Times New Roman"/>
              <a:cs typeface="Times New Roman"/>
              <a:sym typeface="Times New Roman"/>
            </a:endParaRPr>
          </a:p>
        </p:txBody>
      </p:sp>
      <p:sp>
        <p:nvSpPr>
          <p:cNvPr id="162" name="Google Shape;162;g2f2914f364e_7_8"/>
          <p:cNvSpPr txBox="1"/>
          <p:nvPr/>
        </p:nvSpPr>
        <p:spPr>
          <a:xfrm>
            <a:off x="3830595" y="6944497"/>
            <a:ext cx="184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f2914f364e_7_0"/>
          <p:cNvSpPr txBox="1">
            <a:spLocks noGrp="1"/>
          </p:cNvSpPr>
          <p:nvPr>
            <p:ph type="title"/>
          </p:nvPr>
        </p:nvSpPr>
        <p:spPr>
          <a:xfrm>
            <a:off x="2647053" y="326043"/>
            <a:ext cx="4764300" cy="786300"/>
          </a:xfrm>
          <a:prstGeom prst="rect">
            <a:avLst/>
          </a:prstGeom>
          <a:noFill/>
          <a:ln>
            <a:noFill/>
          </a:ln>
        </p:spPr>
        <p:txBody>
          <a:bodyPr spcFirstLastPara="1" wrap="square" lIns="0" tIns="16500" rIns="0" bIns="0" anchor="ctr" anchorCtr="0">
            <a:noAutofit/>
          </a:bodyPr>
          <a:lstStyle/>
          <a:p>
            <a:pPr marL="12700" lvl="0" indent="0" algn="ctr" rtl="0">
              <a:lnSpc>
                <a:spcPct val="100000"/>
              </a:lnSpc>
              <a:spcBef>
                <a:spcPts val="0"/>
              </a:spcBef>
              <a:spcAft>
                <a:spcPts val="0"/>
              </a:spcAft>
              <a:buNone/>
            </a:pPr>
            <a:r>
              <a:rPr lang="en-US" sz="5000" cap="small"/>
              <a:t>Sponsorships</a:t>
            </a:r>
            <a:endParaRPr sz="5000"/>
          </a:p>
        </p:txBody>
      </p:sp>
      <p:sp>
        <p:nvSpPr>
          <p:cNvPr id="168" name="Google Shape;168;g2f2914f364e_7_0"/>
          <p:cNvSpPr txBox="1"/>
          <p:nvPr/>
        </p:nvSpPr>
        <p:spPr>
          <a:xfrm>
            <a:off x="353400" y="899175"/>
            <a:ext cx="9351600" cy="7080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None/>
            </a:pPr>
            <a:r>
              <a:rPr lang="en-US" sz="4000">
                <a:solidFill>
                  <a:schemeClr val="lt1"/>
                </a:solidFill>
                <a:latin typeface="Times New Roman"/>
                <a:ea typeface="Times New Roman"/>
                <a:cs typeface="Times New Roman"/>
                <a:sym typeface="Times New Roman"/>
              </a:rPr>
              <a:t>Protected Sponsorships through Oct 14</a:t>
            </a:r>
            <a:endParaRPr sz="4000">
              <a:solidFill>
                <a:schemeClr val="lt1"/>
              </a:solidFill>
              <a:latin typeface="Times New Roman"/>
              <a:ea typeface="Times New Roman"/>
              <a:cs typeface="Times New Roman"/>
              <a:sym typeface="Times New Roman"/>
            </a:endParaRPr>
          </a:p>
        </p:txBody>
      </p:sp>
      <p:sp>
        <p:nvSpPr>
          <p:cNvPr id="169" name="Google Shape;169;g2f2914f364e_7_0"/>
          <p:cNvSpPr txBox="1"/>
          <p:nvPr/>
        </p:nvSpPr>
        <p:spPr>
          <a:xfrm>
            <a:off x="3830595" y="6944497"/>
            <a:ext cx="184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pic>
        <p:nvPicPr>
          <p:cNvPr id="170" name="Google Shape;170;g2f2914f364e_7_0"/>
          <p:cNvPicPr preferRelativeResize="0"/>
          <p:nvPr/>
        </p:nvPicPr>
        <p:blipFill>
          <a:blip r:embed="rId3">
            <a:alphaModFix/>
          </a:blip>
          <a:stretch>
            <a:fillRect/>
          </a:stretch>
        </p:blipFill>
        <p:spPr>
          <a:xfrm>
            <a:off x="1633963" y="1692063"/>
            <a:ext cx="6790475" cy="5759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fd04742276_0_1"/>
          <p:cNvSpPr txBox="1"/>
          <p:nvPr/>
        </p:nvSpPr>
        <p:spPr>
          <a:xfrm>
            <a:off x="3830595" y="6944497"/>
            <a:ext cx="184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pic>
        <p:nvPicPr>
          <p:cNvPr id="176" name="Google Shape;176;g2fd04742276_0_1"/>
          <p:cNvPicPr preferRelativeResize="0"/>
          <p:nvPr/>
        </p:nvPicPr>
        <p:blipFill>
          <a:blip r:embed="rId3">
            <a:alphaModFix/>
          </a:blip>
          <a:stretch>
            <a:fillRect/>
          </a:stretch>
        </p:blipFill>
        <p:spPr>
          <a:xfrm>
            <a:off x="1816701" y="193801"/>
            <a:ext cx="6424975" cy="7384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fd04742276_0_8"/>
          <p:cNvSpPr txBox="1">
            <a:spLocks noGrp="1"/>
          </p:cNvSpPr>
          <p:nvPr>
            <p:ph type="title"/>
          </p:nvPr>
        </p:nvSpPr>
        <p:spPr>
          <a:xfrm>
            <a:off x="1540853" y="524093"/>
            <a:ext cx="4764300" cy="786300"/>
          </a:xfrm>
          <a:prstGeom prst="rect">
            <a:avLst/>
          </a:prstGeom>
          <a:noFill/>
          <a:ln>
            <a:noFill/>
          </a:ln>
        </p:spPr>
        <p:txBody>
          <a:bodyPr spcFirstLastPara="1" wrap="square" lIns="0" tIns="16500" rIns="0" bIns="0" anchor="ctr" anchorCtr="0">
            <a:noAutofit/>
          </a:bodyPr>
          <a:lstStyle/>
          <a:p>
            <a:pPr marL="12700" lvl="0" indent="0" algn="ctr" rtl="0">
              <a:lnSpc>
                <a:spcPct val="100000"/>
              </a:lnSpc>
              <a:spcBef>
                <a:spcPts val="0"/>
              </a:spcBef>
              <a:spcAft>
                <a:spcPts val="0"/>
              </a:spcAft>
              <a:buNone/>
            </a:pPr>
            <a:r>
              <a:rPr lang="en-US" sz="5000" cap="small"/>
              <a:t>Raffle</a:t>
            </a:r>
            <a:endParaRPr sz="5000"/>
          </a:p>
        </p:txBody>
      </p:sp>
      <p:sp>
        <p:nvSpPr>
          <p:cNvPr id="182" name="Google Shape;182;g2fd04742276_0_8"/>
          <p:cNvSpPr txBox="1"/>
          <p:nvPr/>
        </p:nvSpPr>
        <p:spPr>
          <a:xfrm>
            <a:off x="1697975" y="1969800"/>
            <a:ext cx="4877400" cy="3832800"/>
          </a:xfrm>
          <a:prstGeom prst="rect">
            <a:avLst/>
          </a:prstGeom>
          <a:noFill/>
          <a:ln>
            <a:noFill/>
          </a:ln>
        </p:spPr>
        <p:txBody>
          <a:bodyPr spcFirstLastPara="1" wrap="square" lIns="91425" tIns="45700" rIns="91425" bIns="45700" anchor="t" anchorCtr="0">
            <a:spAutoFit/>
          </a:bodyPr>
          <a:lstStyle/>
          <a:p>
            <a:pPr marL="457200" lvl="0" indent="-457200" algn="l" rtl="0">
              <a:lnSpc>
                <a:spcPct val="115000"/>
              </a:lnSpc>
              <a:spcBef>
                <a:spcPts val="0"/>
              </a:spcBef>
              <a:spcAft>
                <a:spcPts val="0"/>
              </a:spcAft>
              <a:buClr>
                <a:schemeClr val="lt1"/>
              </a:buClr>
              <a:buSzPts val="3600"/>
              <a:buFont typeface="Times New Roman"/>
              <a:buChar char="●"/>
            </a:pPr>
            <a:r>
              <a:rPr lang="en-US" sz="3600">
                <a:solidFill>
                  <a:schemeClr val="lt1"/>
                </a:solidFill>
                <a:latin typeface="Times New Roman"/>
                <a:ea typeface="Times New Roman"/>
                <a:cs typeface="Times New Roman"/>
                <a:sym typeface="Times New Roman"/>
              </a:rPr>
              <a:t>Sept. 17 - Oct. 22</a:t>
            </a:r>
            <a:endParaRPr sz="3600">
              <a:solidFill>
                <a:schemeClr val="lt1"/>
              </a:solidFill>
              <a:latin typeface="Times New Roman"/>
              <a:ea typeface="Times New Roman"/>
              <a:cs typeface="Times New Roman"/>
              <a:sym typeface="Times New Roman"/>
            </a:endParaRPr>
          </a:p>
          <a:p>
            <a:pPr marL="457200" lvl="0" indent="-457200" algn="l" rtl="0">
              <a:lnSpc>
                <a:spcPct val="115000"/>
              </a:lnSpc>
              <a:spcBef>
                <a:spcPts val="0"/>
              </a:spcBef>
              <a:spcAft>
                <a:spcPts val="0"/>
              </a:spcAft>
              <a:buClr>
                <a:schemeClr val="lt1"/>
              </a:buClr>
              <a:buSzPts val="3600"/>
              <a:buFont typeface="Times New Roman"/>
              <a:buChar char="●"/>
            </a:pPr>
            <a:r>
              <a:rPr lang="en-US" sz="3600">
                <a:solidFill>
                  <a:schemeClr val="lt1"/>
                </a:solidFill>
                <a:latin typeface="Times New Roman"/>
                <a:ea typeface="Times New Roman"/>
                <a:cs typeface="Times New Roman"/>
                <a:sym typeface="Times New Roman"/>
              </a:rPr>
              <a:t>Sell 25</a:t>
            </a:r>
            <a:endParaRPr sz="3600">
              <a:solidFill>
                <a:schemeClr val="lt1"/>
              </a:solidFill>
              <a:latin typeface="Times New Roman"/>
              <a:ea typeface="Times New Roman"/>
              <a:cs typeface="Times New Roman"/>
              <a:sym typeface="Times New Roman"/>
            </a:endParaRPr>
          </a:p>
          <a:p>
            <a:pPr marL="457200" lvl="0" indent="-457200" algn="l" rtl="0">
              <a:lnSpc>
                <a:spcPct val="115000"/>
              </a:lnSpc>
              <a:spcBef>
                <a:spcPts val="0"/>
              </a:spcBef>
              <a:spcAft>
                <a:spcPts val="0"/>
              </a:spcAft>
              <a:buClr>
                <a:schemeClr val="lt1"/>
              </a:buClr>
              <a:buSzPts val="3600"/>
              <a:buFont typeface="Times New Roman"/>
              <a:buChar char="●"/>
            </a:pPr>
            <a:r>
              <a:rPr lang="en-US" sz="3600">
                <a:solidFill>
                  <a:schemeClr val="lt1"/>
                </a:solidFill>
                <a:latin typeface="Times New Roman"/>
                <a:ea typeface="Times New Roman"/>
                <a:cs typeface="Times New Roman"/>
                <a:sym typeface="Times New Roman"/>
              </a:rPr>
              <a:t>$10 per ticket</a:t>
            </a:r>
            <a:endParaRPr sz="3600">
              <a:solidFill>
                <a:schemeClr val="lt1"/>
              </a:solidFill>
              <a:latin typeface="Times New Roman"/>
              <a:ea typeface="Times New Roman"/>
              <a:cs typeface="Times New Roman"/>
              <a:sym typeface="Times New Roman"/>
            </a:endParaRPr>
          </a:p>
          <a:p>
            <a:pPr marL="457200" lvl="0" indent="-457200" algn="l" rtl="0">
              <a:lnSpc>
                <a:spcPct val="115000"/>
              </a:lnSpc>
              <a:spcBef>
                <a:spcPts val="0"/>
              </a:spcBef>
              <a:spcAft>
                <a:spcPts val="0"/>
              </a:spcAft>
              <a:buClr>
                <a:schemeClr val="lt1"/>
              </a:buClr>
              <a:buSzPts val="3600"/>
              <a:buFont typeface="Times New Roman"/>
              <a:buChar char="●"/>
            </a:pPr>
            <a:r>
              <a:rPr lang="en-US" sz="3600">
                <a:solidFill>
                  <a:schemeClr val="lt1"/>
                </a:solidFill>
                <a:latin typeface="Times New Roman"/>
                <a:ea typeface="Times New Roman"/>
                <a:cs typeface="Times New Roman"/>
                <a:sym typeface="Times New Roman"/>
              </a:rPr>
              <a:t>Cash prizes</a:t>
            </a:r>
            <a:endParaRPr sz="3600">
              <a:solidFill>
                <a:schemeClr val="lt1"/>
              </a:solidFill>
              <a:latin typeface="Times New Roman"/>
              <a:ea typeface="Times New Roman"/>
              <a:cs typeface="Times New Roman"/>
              <a:sym typeface="Times New Roman"/>
            </a:endParaRPr>
          </a:p>
          <a:p>
            <a:pPr marL="457200" lvl="0" indent="-457200" algn="l" rtl="0">
              <a:lnSpc>
                <a:spcPct val="115000"/>
              </a:lnSpc>
              <a:spcBef>
                <a:spcPts val="0"/>
              </a:spcBef>
              <a:spcAft>
                <a:spcPts val="0"/>
              </a:spcAft>
              <a:buClr>
                <a:schemeClr val="lt1"/>
              </a:buClr>
              <a:buSzPts val="3600"/>
              <a:buFont typeface="Times New Roman"/>
              <a:buChar char="●"/>
            </a:pPr>
            <a:r>
              <a:rPr lang="en-US" sz="3600">
                <a:solidFill>
                  <a:schemeClr val="lt1"/>
                </a:solidFill>
                <a:latin typeface="Times New Roman"/>
                <a:ea typeface="Times New Roman"/>
                <a:cs typeface="Times New Roman"/>
                <a:sym typeface="Times New Roman"/>
              </a:rPr>
              <a:t>Drawing = Oct. 27 - Day at the Yard Event</a:t>
            </a:r>
            <a:endParaRPr sz="3600">
              <a:solidFill>
                <a:schemeClr val="lt1"/>
              </a:solidFill>
              <a:latin typeface="Times New Roman"/>
              <a:ea typeface="Times New Roman"/>
              <a:cs typeface="Times New Roman"/>
              <a:sym typeface="Times New Roman"/>
            </a:endParaRPr>
          </a:p>
        </p:txBody>
      </p:sp>
      <p:sp>
        <p:nvSpPr>
          <p:cNvPr id="183" name="Google Shape;183;g2fd04742276_0_8"/>
          <p:cNvSpPr txBox="1"/>
          <p:nvPr/>
        </p:nvSpPr>
        <p:spPr>
          <a:xfrm>
            <a:off x="3830595" y="6944497"/>
            <a:ext cx="184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pic>
        <p:nvPicPr>
          <p:cNvPr id="184" name="Google Shape;184;g2fd04742276_0_8"/>
          <p:cNvPicPr preferRelativeResize="0"/>
          <p:nvPr/>
        </p:nvPicPr>
        <p:blipFill>
          <a:blip r:embed="rId3">
            <a:alphaModFix/>
          </a:blip>
          <a:stretch>
            <a:fillRect/>
          </a:stretch>
        </p:blipFill>
        <p:spPr>
          <a:xfrm>
            <a:off x="6938976" y="524100"/>
            <a:ext cx="2489550" cy="6789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0" y="437150"/>
            <a:ext cx="10058400" cy="786900"/>
          </a:xfrm>
          <a:prstGeom prst="rect">
            <a:avLst/>
          </a:prstGeom>
          <a:noFill/>
          <a:ln>
            <a:noFill/>
          </a:ln>
        </p:spPr>
        <p:txBody>
          <a:bodyPr spcFirstLastPara="1" wrap="square" lIns="0" tIns="17125" rIns="0" bIns="0" anchor="t" anchorCtr="0">
            <a:spAutoFit/>
          </a:bodyPr>
          <a:lstStyle/>
          <a:p>
            <a:pPr marL="12700" lvl="0" indent="0" algn="ctr" rtl="0">
              <a:lnSpc>
                <a:spcPct val="100000"/>
              </a:lnSpc>
              <a:spcBef>
                <a:spcPts val="0"/>
              </a:spcBef>
              <a:spcAft>
                <a:spcPts val="0"/>
              </a:spcAft>
              <a:buNone/>
            </a:pPr>
            <a:r>
              <a:rPr lang="en-US" sz="5000" cap="small"/>
              <a:t>Varsity Coach</a:t>
            </a:r>
            <a:endParaRPr sz="5000"/>
          </a:p>
        </p:txBody>
      </p:sp>
      <p:pic>
        <p:nvPicPr>
          <p:cNvPr id="57" name="Google Shape;57;p2"/>
          <p:cNvPicPr preferRelativeResize="0"/>
          <p:nvPr/>
        </p:nvPicPr>
        <p:blipFill rotWithShape="1">
          <a:blip r:embed="rId3">
            <a:alphaModFix/>
          </a:blip>
          <a:srcRect l="21191"/>
          <a:stretch/>
        </p:blipFill>
        <p:spPr>
          <a:xfrm>
            <a:off x="3174613" y="4797424"/>
            <a:ext cx="3709175" cy="2641851"/>
          </a:xfrm>
          <a:prstGeom prst="rect">
            <a:avLst/>
          </a:prstGeom>
          <a:noFill/>
          <a:ln>
            <a:noFill/>
          </a:ln>
        </p:spPr>
      </p:pic>
      <p:sp>
        <p:nvSpPr>
          <p:cNvPr id="58" name="Google Shape;58;p2"/>
          <p:cNvSpPr txBox="1"/>
          <p:nvPr/>
        </p:nvSpPr>
        <p:spPr>
          <a:xfrm>
            <a:off x="330300" y="1272725"/>
            <a:ext cx="9397800" cy="3465600"/>
          </a:xfrm>
          <a:prstGeom prst="rect">
            <a:avLst/>
          </a:prstGeom>
          <a:noFill/>
          <a:ln>
            <a:noFill/>
          </a:ln>
        </p:spPr>
        <p:txBody>
          <a:bodyPr spcFirstLastPara="1" wrap="square" lIns="0" tIns="14600" rIns="0" bIns="0" anchor="t" anchorCtr="0">
            <a:spAutoFit/>
          </a:bodyPr>
          <a:lstStyle/>
          <a:p>
            <a:pPr marL="0" lvl="0" indent="0" algn="ctr" rtl="0">
              <a:lnSpc>
                <a:spcPct val="100000"/>
              </a:lnSpc>
              <a:spcBef>
                <a:spcPts val="0"/>
              </a:spcBef>
              <a:spcAft>
                <a:spcPts val="0"/>
              </a:spcAft>
              <a:buNone/>
            </a:pPr>
            <a:r>
              <a:rPr lang="en-US" sz="3800" b="1">
                <a:solidFill>
                  <a:srgbClr val="FFFFFF"/>
                </a:solidFill>
                <a:latin typeface="Times New Roman"/>
                <a:ea typeface="Times New Roman"/>
                <a:cs typeface="Times New Roman"/>
                <a:sym typeface="Times New Roman"/>
              </a:rPr>
              <a:t>Head Coach, Shane Amos</a:t>
            </a:r>
            <a:endParaRPr sz="3800">
              <a:latin typeface="Times New Roman"/>
              <a:ea typeface="Times New Roman"/>
              <a:cs typeface="Times New Roman"/>
              <a:sym typeface="Times New Roman"/>
            </a:endParaRPr>
          </a:p>
          <a:p>
            <a:pPr marL="457200" marR="984250" lvl="0" indent="-450850" algn="l" rtl="0">
              <a:lnSpc>
                <a:spcPct val="1111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Coach Amos starting his 39th season</a:t>
            </a:r>
            <a:endParaRPr sz="3500">
              <a:solidFill>
                <a:srgbClr val="FFFFFF"/>
              </a:solidFill>
              <a:latin typeface="Times New Roman"/>
              <a:ea typeface="Times New Roman"/>
              <a:cs typeface="Times New Roman"/>
              <a:sym typeface="Times New Roman"/>
            </a:endParaRPr>
          </a:p>
          <a:p>
            <a:pPr marL="457200" marR="984250" lvl="0" indent="-450850" algn="l" rtl="0">
              <a:lnSpc>
                <a:spcPct val="1111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37th</a:t>
            </a:r>
            <a:r>
              <a:rPr lang="en-US" sz="3500" baseline="30000">
                <a:solidFill>
                  <a:srgbClr val="FFFFFF"/>
                </a:solidFill>
                <a:latin typeface="Times New Roman"/>
                <a:ea typeface="Times New Roman"/>
                <a:cs typeface="Times New Roman"/>
                <a:sym typeface="Times New Roman"/>
              </a:rPr>
              <a:t> </a:t>
            </a:r>
            <a:r>
              <a:rPr lang="en-US" sz="3500">
                <a:solidFill>
                  <a:srgbClr val="FFFFFF"/>
                </a:solidFill>
                <a:latin typeface="Times New Roman"/>
                <a:ea typeface="Times New Roman"/>
                <a:cs typeface="Times New Roman"/>
                <a:sym typeface="Times New Roman"/>
              </a:rPr>
              <a:t>season at Walton</a:t>
            </a:r>
            <a:endParaRPr sz="3500">
              <a:latin typeface="Times New Roman"/>
              <a:ea typeface="Times New Roman"/>
              <a:cs typeface="Times New Roman"/>
              <a:sym typeface="Times New Roman"/>
            </a:endParaRPr>
          </a:p>
          <a:p>
            <a:pPr marL="457200" lvl="0" indent="-450850" algn="l" rtl="0">
              <a:lnSpc>
                <a:spcPct val="1000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493 Career Wins</a:t>
            </a:r>
            <a:endParaRPr sz="3500">
              <a:latin typeface="Times New Roman"/>
              <a:ea typeface="Times New Roman"/>
              <a:cs typeface="Times New Roman"/>
              <a:sym typeface="Times New Roman"/>
            </a:endParaRPr>
          </a:p>
          <a:p>
            <a:pPr marL="457200" marR="928368" lvl="0" indent="-450850" algn="l" rtl="0">
              <a:lnSpc>
                <a:spcPct val="1098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Georgia Dugout Club Hall of Fame Inductee</a:t>
            </a:r>
            <a:endParaRPr sz="3500">
              <a:solidFill>
                <a:srgbClr val="FFFFFF"/>
              </a:solidFill>
              <a:latin typeface="Times New Roman"/>
              <a:ea typeface="Times New Roman"/>
              <a:cs typeface="Times New Roman"/>
              <a:sym typeface="Times New Roman"/>
            </a:endParaRPr>
          </a:p>
          <a:p>
            <a:pPr marL="457200" marR="928369" lvl="0" indent="-450850" algn="l" rtl="0">
              <a:lnSpc>
                <a:spcPct val="109800"/>
              </a:lnSpc>
              <a:spcBef>
                <a:spcPts val="0"/>
              </a:spcBef>
              <a:spcAft>
                <a:spcPts val="0"/>
              </a:spcAft>
              <a:buClr>
                <a:srgbClr val="FFFFFF"/>
              </a:buClr>
              <a:buSzPts val="3500"/>
              <a:buFont typeface="Times New Roman"/>
              <a:buChar char="●"/>
            </a:pPr>
            <a:r>
              <a:rPr lang="en-US" sz="3500">
                <a:solidFill>
                  <a:srgbClr val="FFFFFF"/>
                </a:solidFill>
                <a:latin typeface="Times New Roman"/>
                <a:ea typeface="Times New Roman"/>
                <a:cs typeface="Times New Roman"/>
                <a:sym typeface="Times New Roman"/>
              </a:rPr>
              <a:t>Three GHSA State Championships</a:t>
            </a:r>
            <a:endParaRPr sz="35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0" y="294600"/>
            <a:ext cx="10058400" cy="786300"/>
          </a:xfrm>
          <a:prstGeom prst="rect">
            <a:avLst/>
          </a:prstGeom>
          <a:noFill/>
          <a:ln>
            <a:noFill/>
          </a:ln>
        </p:spPr>
        <p:txBody>
          <a:bodyPr spcFirstLastPara="1" wrap="square" lIns="0" tIns="16500" rIns="0" bIns="0" anchor="t" anchorCtr="0">
            <a:spAutoFit/>
          </a:bodyPr>
          <a:lstStyle/>
          <a:p>
            <a:pPr marL="0" lvl="0" indent="0" algn="ctr" rtl="0">
              <a:lnSpc>
                <a:spcPct val="100000"/>
              </a:lnSpc>
              <a:spcBef>
                <a:spcPts val="0"/>
              </a:spcBef>
              <a:spcAft>
                <a:spcPts val="0"/>
              </a:spcAft>
              <a:buNone/>
            </a:pPr>
            <a:r>
              <a:rPr lang="en-US" sz="5000" cap="small"/>
              <a:t>Day at the Yard</a:t>
            </a:r>
            <a:endParaRPr sz="5000"/>
          </a:p>
        </p:txBody>
      </p:sp>
      <p:sp>
        <p:nvSpPr>
          <p:cNvPr id="191" name="Google Shape;191;p14"/>
          <p:cNvSpPr txBox="1"/>
          <p:nvPr/>
        </p:nvSpPr>
        <p:spPr>
          <a:xfrm>
            <a:off x="767106" y="1732204"/>
            <a:ext cx="8768700" cy="2285700"/>
          </a:xfrm>
          <a:prstGeom prst="rect">
            <a:avLst/>
          </a:prstGeom>
          <a:noFill/>
          <a:ln>
            <a:noFill/>
          </a:ln>
        </p:spPr>
        <p:txBody>
          <a:bodyPr spcFirstLastPara="1" wrap="square" lIns="0" tIns="68575" rIns="0" bIns="0" anchor="t" anchorCtr="0">
            <a:spAutoFit/>
          </a:bodyPr>
          <a:lstStyle/>
          <a:p>
            <a:pPr marL="457200" lvl="0" indent="-457200" algn="l" rtl="0">
              <a:lnSpc>
                <a:spcPct val="100000"/>
              </a:lnSpc>
              <a:spcBef>
                <a:spcPts val="390"/>
              </a:spcBef>
              <a:spcAft>
                <a:spcPts val="0"/>
              </a:spcAft>
              <a:buClr>
                <a:srgbClr val="FFFFFF"/>
              </a:buClr>
              <a:buSzPts val="3600"/>
              <a:buFont typeface="Times New Roman"/>
              <a:buChar char="●"/>
            </a:pPr>
            <a:r>
              <a:rPr lang="en-US" sz="3600">
                <a:solidFill>
                  <a:schemeClr val="lt1"/>
                </a:solidFill>
                <a:latin typeface="Times New Roman"/>
                <a:ea typeface="Times New Roman"/>
                <a:cs typeface="Times New Roman"/>
                <a:sym typeface="Times New Roman"/>
              </a:rPr>
              <a:t>Oct. 27, 2:00pm-6:00pm</a:t>
            </a:r>
            <a:endParaRPr sz="3600">
              <a:solidFill>
                <a:schemeClr val="lt1"/>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Clr>
                <a:schemeClr val="lt1"/>
              </a:buClr>
              <a:buSzPts val="3600"/>
              <a:buFont typeface="Times New Roman"/>
              <a:buChar char="●"/>
            </a:pPr>
            <a:r>
              <a:rPr lang="en-US" sz="3600">
                <a:solidFill>
                  <a:schemeClr val="lt1"/>
                </a:solidFill>
                <a:latin typeface="Times New Roman"/>
                <a:ea typeface="Times New Roman"/>
                <a:cs typeface="Times New Roman"/>
                <a:sym typeface="Times New Roman"/>
              </a:rPr>
              <a:t>$100 entry for Home Run Derby </a:t>
            </a:r>
            <a:endParaRPr sz="3600">
              <a:solidFill>
                <a:srgbClr val="FFFFFF"/>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Clr>
                <a:srgbClr val="FFFFFF"/>
              </a:buClr>
              <a:buSzPts val="3600"/>
              <a:buFont typeface="Times New Roman"/>
              <a:buChar char="●"/>
            </a:pPr>
            <a:r>
              <a:rPr lang="en-US" sz="3600">
                <a:solidFill>
                  <a:srgbClr val="FFFFFF"/>
                </a:solidFill>
                <a:latin typeface="Times New Roman"/>
                <a:ea typeface="Times New Roman"/>
                <a:cs typeface="Times New Roman"/>
                <a:sym typeface="Times New Roman"/>
              </a:rPr>
              <a:t>Mandatory for all prospective players</a:t>
            </a:r>
            <a:endParaRPr sz="3600">
              <a:solidFill>
                <a:srgbClr val="FFFFFF"/>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Clr>
                <a:srgbClr val="FFFFFF"/>
              </a:buClr>
              <a:buSzPts val="3600"/>
              <a:buFont typeface="Times New Roman"/>
              <a:buChar char="●"/>
            </a:pPr>
            <a:r>
              <a:rPr lang="en-US" sz="3600">
                <a:solidFill>
                  <a:srgbClr val="FFFFFF"/>
                </a:solidFill>
                <a:latin typeface="Times New Roman"/>
                <a:ea typeface="Times New Roman"/>
                <a:cs typeface="Times New Roman"/>
                <a:sym typeface="Times New Roman"/>
              </a:rPr>
              <a:t>Register via Toolkit or QR code by 10/25</a:t>
            </a:r>
            <a:endParaRPr sz="3600">
              <a:solidFill>
                <a:srgbClr val="FFFFFF"/>
              </a:solidFill>
              <a:latin typeface="Times New Roman"/>
              <a:ea typeface="Times New Roman"/>
              <a:cs typeface="Times New Roman"/>
              <a:sym typeface="Times New Roman"/>
            </a:endParaRPr>
          </a:p>
        </p:txBody>
      </p:sp>
      <p:pic>
        <p:nvPicPr>
          <p:cNvPr id="192" name="Google Shape;192;p14"/>
          <p:cNvPicPr preferRelativeResize="0"/>
          <p:nvPr/>
        </p:nvPicPr>
        <p:blipFill>
          <a:blip r:embed="rId3">
            <a:alphaModFix/>
          </a:blip>
          <a:stretch>
            <a:fillRect/>
          </a:stretch>
        </p:blipFill>
        <p:spPr>
          <a:xfrm>
            <a:off x="3479400" y="4252300"/>
            <a:ext cx="3099601" cy="3099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f45ffc12f7_0_6"/>
          <p:cNvSpPr txBox="1">
            <a:spLocks noGrp="1"/>
          </p:cNvSpPr>
          <p:nvPr>
            <p:ph type="title"/>
          </p:nvPr>
        </p:nvSpPr>
        <p:spPr>
          <a:xfrm>
            <a:off x="0" y="260425"/>
            <a:ext cx="10058400" cy="786300"/>
          </a:xfrm>
          <a:prstGeom prst="rect">
            <a:avLst/>
          </a:prstGeom>
          <a:noFill/>
          <a:ln>
            <a:noFill/>
          </a:ln>
        </p:spPr>
        <p:txBody>
          <a:bodyPr spcFirstLastPara="1" wrap="square" lIns="0" tIns="16500" rIns="0" bIns="0" anchor="t" anchorCtr="0">
            <a:spAutoFit/>
          </a:bodyPr>
          <a:lstStyle/>
          <a:p>
            <a:pPr marL="0" lvl="0" indent="0" algn="ctr" rtl="0">
              <a:lnSpc>
                <a:spcPct val="100000"/>
              </a:lnSpc>
              <a:spcBef>
                <a:spcPts val="0"/>
              </a:spcBef>
              <a:spcAft>
                <a:spcPts val="0"/>
              </a:spcAft>
              <a:buNone/>
            </a:pPr>
            <a:r>
              <a:rPr lang="en-US" sz="5000" cap="small"/>
              <a:t>Youth Days</a:t>
            </a:r>
            <a:endParaRPr sz="5000"/>
          </a:p>
        </p:txBody>
      </p:sp>
      <p:pic>
        <p:nvPicPr>
          <p:cNvPr id="198" name="Google Shape;198;g2f45ffc12f7_0_6"/>
          <p:cNvPicPr preferRelativeResize="0"/>
          <p:nvPr/>
        </p:nvPicPr>
        <p:blipFill>
          <a:blip r:embed="rId3">
            <a:alphaModFix/>
          </a:blip>
          <a:stretch>
            <a:fillRect/>
          </a:stretch>
        </p:blipFill>
        <p:spPr>
          <a:xfrm>
            <a:off x="5035500" y="1502251"/>
            <a:ext cx="4767900" cy="4767900"/>
          </a:xfrm>
          <a:prstGeom prst="rect">
            <a:avLst/>
          </a:prstGeom>
          <a:noFill/>
          <a:ln>
            <a:noFill/>
          </a:ln>
        </p:spPr>
      </p:pic>
      <p:pic>
        <p:nvPicPr>
          <p:cNvPr id="199" name="Google Shape;199;g2f45ffc12f7_0_6"/>
          <p:cNvPicPr preferRelativeResize="0"/>
          <p:nvPr/>
        </p:nvPicPr>
        <p:blipFill>
          <a:blip r:embed="rId4">
            <a:alphaModFix/>
          </a:blip>
          <a:stretch>
            <a:fillRect/>
          </a:stretch>
        </p:blipFill>
        <p:spPr>
          <a:xfrm>
            <a:off x="152825" y="1502250"/>
            <a:ext cx="4767900" cy="4767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fdd1436038_0_0"/>
          <p:cNvSpPr txBox="1">
            <a:spLocks noGrp="1"/>
          </p:cNvSpPr>
          <p:nvPr>
            <p:ph type="title"/>
          </p:nvPr>
        </p:nvSpPr>
        <p:spPr>
          <a:xfrm>
            <a:off x="0" y="260425"/>
            <a:ext cx="10058400" cy="786300"/>
          </a:xfrm>
          <a:prstGeom prst="rect">
            <a:avLst/>
          </a:prstGeom>
          <a:noFill/>
          <a:ln>
            <a:noFill/>
          </a:ln>
        </p:spPr>
        <p:txBody>
          <a:bodyPr spcFirstLastPara="1" wrap="square" lIns="0" tIns="16500" rIns="0" bIns="0" anchor="t" anchorCtr="0">
            <a:spAutoFit/>
          </a:bodyPr>
          <a:lstStyle/>
          <a:p>
            <a:pPr marL="0" lvl="0" indent="0" algn="ctr" rtl="0">
              <a:lnSpc>
                <a:spcPct val="100000"/>
              </a:lnSpc>
              <a:spcBef>
                <a:spcPts val="0"/>
              </a:spcBef>
              <a:spcAft>
                <a:spcPts val="0"/>
              </a:spcAft>
              <a:buNone/>
            </a:pPr>
            <a:r>
              <a:rPr lang="en-US" sz="5000" cap="small"/>
              <a:t>Online Auction</a:t>
            </a:r>
            <a:endParaRPr sz="5000"/>
          </a:p>
        </p:txBody>
      </p:sp>
      <p:pic>
        <p:nvPicPr>
          <p:cNvPr id="205" name="Google Shape;205;g2fdd1436038_0_0"/>
          <p:cNvPicPr preferRelativeResize="0"/>
          <p:nvPr/>
        </p:nvPicPr>
        <p:blipFill>
          <a:blip r:embed="rId3">
            <a:alphaModFix/>
          </a:blip>
          <a:stretch>
            <a:fillRect/>
          </a:stretch>
        </p:blipFill>
        <p:spPr>
          <a:xfrm>
            <a:off x="1818750" y="1046725"/>
            <a:ext cx="6420900" cy="6420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xfrm>
            <a:off x="756893" y="261491"/>
            <a:ext cx="8561100" cy="782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000" cap="small"/>
              <a:t>Player Incentive – Coach Orr</a:t>
            </a:r>
            <a:endParaRPr sz="5000"/>
          </a:p>
        </p:txBody>
      </p:sp>
      <p:sp>
        <p:nvSpPr>
          <p:cNvPr id="211" name="Google Shape;211;p15"/>
          <p:cNvSpPr txBox="1"/>
          <p:nvPr/>
        </p:nvSpPr>
        <p:spPr>
          <a:xfrm>
            <a:off x="756900" y="1180025"/>
            <a:ext cx="8340000" cy="5646300"/>
          </a:xfrm>
          <a:prstGeom prst="rect">
            <a:avLst/>
          </a:prstGeom>
          <a:noFill/>
          <a:ln>
            <a:noFill/>
          </a:ln>
        </p:spPr>
        <p:txBody>
          <a:bodyPr spcFirstLastPara="1" wrap="square" lIns="0" tIns="14600" rIns="0" bIns="0" anchor="t" anchorCtr="0">
            <a:spAutoFit/>
          </a:bodyPr>
          <a:lstStyle/>
          <a:p>
            <a:pPr marL="457200" lvl="0" indent="-361950" algn="l" rtl="0">
              <a:lnSpc>
                <a:spcPct val="100000"/>
              </a:lnSpc>
              <a:spcBef>
                <a:spcPts val="0"/>
              </a:spcBef>
              <a:spcAft>
                <a:spcPts val="0"/>
              </a:spcAft>
              <a:buClr>
                <a:srgbClr val="FFFFFF"/>
              </a:buClr>
              <a:buSzPts val="2100"/>
              <a:buFont typeface="Times New Roman"/>
              <a:buChar char="●"/>
            </a:pPr>
            <a:r>
              <a:rPr lang="en-US" sz="2100" b="1">
                <a:solidFill>
                  <a:srgbClr val="FFFFFF"/>
                </a:solidFill>
                <a:latin typeface="Times New Roman"/>
                <a:ea typeface="Times New Roman"/>
                <a:cs typeface="Times New Roman"/>
                <a:sym typeface="Times New Roman"/>
              </a:rPr>
              <a:t>Goals – What are we trying to accomplish?</a:t>
            </a:r>
            <a:endParaRPr sz="2100">
              <a:latin typeface="Times New Roman"/>
              <a:ea typeface="Times New Roman"/>
              <a:cs typeface="Times New Roman"/>
              <a:sym typeface="Times New Roman"/>
            </a:endParaRPr>
          </a:p>
          <a:p>
            <a:pPr marL="457200" marR="520700" lvl="0" indent="-361950" algn="l" rtl="0">
              <a:lnSpc>
                <a:spcPct val="119622"/>
              </a:lnSpc>
              <a:spcBef>
                <a:spcPts val="0"/>
              </a:spcBef>
              <a:spcAft>
                <a:spcPts val="0"/>
              </a:spcAft>
              <a:buClr>
                <a:srgbClr val="FFFFFF"/>
              </a:buClr>
              <a:buSzPts val="2100"/>
              <a:buFont typeface="Times New Roman"/>
              <a:buChar char="●"/>
            </a:pPr>
            <a:r>
              <a:rPr lang="en-US" sz="2100">
                <a:solidFill>
                  <a:srgbClr val="FFFFFF"/>
                </a:solidFill>
                <a:latin typeface="Times New Roman"/>
                <a:ea typeface="Times New Roman"/>
                <a:cs typeface="Times New Roman"/>
                <a:sym typeface="Times New Roman"/>
              </a:rPr>
              <a:t>Looking to create a fun &amp; competitive environment for Walton Baseball fundraising</a:t>
            </a:r>
            <a:endParaRPr sz="2100">
              <a:latin typeface="Times New Roman"/>
              <a:ea typeface="Times New Roman"/>
              <a:cs typeface="Times New Roman"/>
              <a:sym typeface="Times New Roman"/>
            </a:endParaRPr>
          </a:p>
          <a:p>
            <a:pPr marL="457200" lvl="0" indent="-361950" algn="l" rtl="0">
              <a:lnSpc>
                <a:spcPct val="115283"/>
              </a:lnSpc>
              <a:spcBef>
                <a:spcPts val="0"/>
              </a:spcBef>
              <a:spcAft>
                <a:spcPts val="0"/>
              </a:spcAft>
              <a:buClr>
                <a:srgbClr val="FFFFFF"/>
              </a:buClr>
              <a:buSzPts val="2100"/>
              <a:buFont typeface="Times New Roman"/>
              <a:buChar char="●"/>
            </a:pPr>
            <a:r>
              <a:rPr lang="en-US" sz="2100">
                <a:solidFill>
                  <a:srgbClr val="FFFFFF"/>
                </a:solidFill>
                <a:latin typeface="Times New Roman"/>
                <a:ea typeface="Times New Roman"/>
                <a:cs typeface="Times New Roman"/>
                <a:sym typeface="Times New Roman"/>
              </a:rPr>
              <a:t>Prizes</a:t>
            </a:r>
            <a:endParaRPr sz="2100">
              <a:solidFill>
                <a:srgbClr val="FFFFFF"/>
              </a:solidFill>
              <a:latin typeface="Times New Roman"/>
              <a:ea typeface="Times New Roman"/>
              <a:cs typeface="Times New Roman"/>
              <a:sym typeface="Times New Roman"/>
            </a:endParaRPr>
          </a:p>
          <a:p>
            <a:pPr marL="914400" lvl="1" indent="-361950" algn="l" rtl="0">
              <a:lnSpc>
                <a:spcPct val="115283"/>
              </a:lnSpc>
              <a:spcBef>
                <a:spcPts val="0"/>
              </a:spcBef>
              <a:spcAft>
                <a:spcPts val="0"/>
              </a:spcAft>
              <a:buClr>
                <a:srgbClr val="FFFFFF"/>
              </a:buClr>
              <a:buSzPts val="2100"/>
              <a:buFont typeface="Times New Roman"/>
              <a:buChar char="○"/>
            </a:pPr>
            <a:r>
              <a:rPr lang="en-US" sz="2100">
                <a:solidFill>
                  <a:srgbClr val="FFFFFF"/>
                </a:solidFill>
                <a:latin typeface="Times New Roman"/>
                <a:ea typeface="Times New Roman"/>
                <a:cs typeface="Times New Roman"/>
                <a:sym typeface="Times New Roman"/>
              </a:rPr>
              <a:t>Individual Winner &amp; G</a:t>
            </a:r>
            <a:r>
              <a:rPr lang="en-US" sz="2100">
                <a:solidFill>
                  <a:schemeClr val="lt1"/>
                </a:solidFill>
                <a:latin typeface="Times New Roman"/>
                <a:ea typeface="Times New Roman"/>
                <a:cs typeface="Times New Roman"/>
                <a:sym typeface="Times New Roman"/>
              </a:rPr>
              <a:t>roup Winners</a:t>
            </a:r>
            <a:endParaRPr sz="2100">
              <a:solidFill>
                <a:srgbClr val="FFFFFF"/>
              </a:solidFill>
              <a:latin typeface="Times New Roman"/>
              <a:ea typeface="Times New Roman"/>
              <a:cs typeface="Times New Roman"/>
              <a:sym typeface="Times New Roman"/>
            </a:endParaRPr>
          </a:p>
          <a:p>
            <a:pPr marL="914400" marR="1090930" lvl="1" indent="-361950" algn="l" rtl="0">
              <a:lnSpc>
                <a:spcPct val="119622"/>
              </a:lnSpc>
              <a:spcBef>
                <a:spcPts val="0"/>
              </a:spcBef>
              <a:spcAft>
                <a:spcPts val="0"/>
              </a:spcAft>
              <a:buClr>
                <a:srgbClr val="FFFFFF"/>
              </a:buClr>
              <a:buSzPts val="2100"/>
              <a:buFont typeface="Times New Roman"/>
              <a:buChar char="○"/>
            </a:pPr>
            <a:r>
              <a:rPr lang="en-US" sz="2100">
                <a:solidFill>
                  <a:srgbClr val="FFFFFF"/>
                </a:solidFill>
                <a:latin typeface="Times New Roman"/>
                <a:ea typeface="Times New Roman"/>
                <a:cs typeface="Times New Roman"/>
                <a:sym typeface="Times New Roman"/>
              </a:rPr>
              <a:t>Pictures posted on social media (IG &amp; X “Twitter”: @Walton_Raiders)</a:t>
            </a:r>
            <a:endParaRPr sz="2100">
              <a:latin typeface="Times New Roman"/>
              <a:ea typeface="Times New Roman"/>
              <a:cs typeface="Times New Roman"/>
              <a:sym typeface="Times New Roman"/>
            </a:endParaRPr>
          </a:p>
          <a:p>
            <a:pPr marL="457200" lvl="0" indent="-361950" algn="l" rtl="0">
              <a:lnSpc>
                <a:spcPct val="115283"/>
              </a:lnSpc>
              <a:spcBef>
                <a:spcPts val="0"/>
              </a:spcBef>
              <a:spcAft>
                <a:spcPts val="0"/>
              </a:spcAft>
              <a:buClr>
                <a:srgbClr val="FFFFFF"/>
              </a:buClr>
              <a:buSzPts val="2100"/>
              <a:buFont typeface="Times New Roman"/>
              <a:buChar char="●"/>
            </a:pPr>
            <a:r>
              <a:rPr lang="en-US" sz="2100">
                <a:solidFill>
                  <a:srgbClr val="FFFFFF"/>
                </a:solidFill>
                <a:latin typeface="Times New Roman"/>
                <a:ea typeface="Times New Roman"/>
                <a:cs typeface="Times New Roman"/>
                <a:sym typeface="Times New Roman"/>
              </a:rPr>
              <a:t>Rankings/standings sent out to players weekly</a:t>
            </a:r>
            <a:endParaRPr sz="2100">
              <a:latin typeface="Times New Roman"/>
              <a:ea typeface="Times New Roman"/>
              <a:cs typeface="Times New Roman"/>
              <a:sym typeface="Times New Roman"/>
            </a:endParaRPr>
          </a:p>
          <a:p>
            <a:pPr marL="457200" marR="1071245" lvl="0" indent="-361950" algn="l" rtl="0">
              <a:lnSpc>
                <a:spcPct val="119622"/>
              </a:lnSpc>
              <a:spcBef>
                <a:spcPts val="0"/>
              </a:spcBef>
              <a:spcAft>
                <a:spcPts val="0"/>
              </a:spcAft>
              <a:buClr>
                <a:srgbClr val="FFFFFF"/>
              </a:buClr>
              <a:buSzPts val="2100"/>
              <a:buFont typeface="Times New Roman"/>
              <a:buChar char="●"/>
            </a:pPr>
            <a:r>
              <a:rPr lang="en-US" sz="2100">
                <a:solidFill>
                  <a:srgbClr val="FFFFFF"/>
                </a:solidFill>
                <a:latin typeface="Times New Roman"/>
                <a:ea typeface="Times New Roman"/>
                <a:cs typeface="Times New Roman"/>
                <a:sym typeface="Times New Roman"/>
              </a:rPr>
              <a:t>Players throughout all grade levels will be grouped together &amp; communicate with one another</a:t>
            </a:r>
            <a:endParaRPr sz="2100">
              <a:latin typeface="Times New Roman"/>
              <a:ea typeface="Times New Roman"/>
              <a:cs typeface="Times New Roman"/>
              <a:sym typeface="Times New Roman"/>
            </a:endParaRPr>
          </a:p>
          <a:p>
            <a:pPr marL="914400" marR="1071245" lvl="1" indent="-361950" algn="l" rtl="0">
              <a:lnSpc>
                <a:spcPct val="119622"/>
              </a:lnSpc>
              <a:spcBef>
                <a:spcPts val="0"/>
              </a:spcBef>
              <a:spcAft>
                <a:spcPts val="0"/>
              </a:spcAft>
              <a:buClr>
                <a:srgbClr val="FFFFFF"/>
              </a:buClr>
              <a:buSzPts val="2100"/>
              <a:buFont typeface="Times New Roman"/>
              <a:buChar char="○"/>
            </a:pPr>
            <a:r>
              <a:rPr lang="en-US" sz="2100">
                <a:solidFill>
                  <a:srgbClr val="FFFFFF"/>
                </a:solidFill>
                <a:latin typeface="Times New Roman"/>
                <a:ea typeface="Times New Roman"/>
                <a:cs typeface="Times New Roman"/>
                <a:sym typeface="Times New Roman"/>
              </a:rPr>
              <a:t>Ideal Team: 1-2 Seniors, 2-3 Juniors, 3-4 Sophomores</a:t>
            </a:r>
            <a:r>
              <a:rPr lang="en-US" sz="2100">
                <a:latin typeface="Times New Roman"/>
                <a:ea typeface="Times New Roman"/>
                <a:cs typeface="Times New Roman"/>
                <a:sym typeface="Times New Roman"/>
              </a:rPr>
              <a:t> </a:t>
            </a:r>
            <a:r>
              <a:rPr lang="en-US" sz="2100">
                <a:solidFill>
                  <a:srgbClr val="FFFFFF"/>
                </a:solidFill>
                <a:latin typeface="Times New Roman"/>
                <a:ea typeface="Times New Roman"/>
                <a:cs typeface="Times New Roman"/>
                <a:sym typeface="Times New Roman"/>
              </a:rPr>
              <a:t>&amp; 4-5 Freshmen</a:t>
            </a:r>
            <a:endParaRPr sz="2100">
              <a:latin typeface="Times New Roman"/>
              <a:ea typeface="Times New Roman"/>
              <a:cs typeface="Times New Roman"/>
              <a:sym typeface="Times New Roman"/>
            </a:endParaRPr>
          </a:p>
          <a:p>
            <a:pPr marL="457200" lvl="0" indent="-361950" algn="l" rtl="0">
              <a:lnSpc>
                <a:spcPct val="119622"/>
              </a:lnSpc>
              <a:spcBef>
                <a:spcPts val="0"/>
              </a:spcBef>
              <a:spcAft>
                <a:spcPts val="0"/>
              </a:spcAft>
              <a:buClr>
                <a:srgbClr val="FFFFFF"/>
              </a:buClr>
              <a:buSzPts val="2100"/>
              <a:buFont typeface="Times New Roman"/>
              <a:buChar char="●"/>
            </a:pPr>
            <a:r>
              <a:rPr lang="en-US" sz="2100">
                <a:solidFill>
                  <a:srgbClr val="FFFFFF"/>
                </a:solidFill>
                <a:latin typeface="Times New Roman"/>
                <a:ea typeface="Times New Roman"/>
                <a:cs typeface="Times New Roman"/>
                <a:sym typeface="Times New Roman"/>
              </a:rPr>
              <a:t>Underclassmen will be given a point of contact</a:t>
            </a:r>
            <a:endParaRPr sz="2100">
              <a:latin typeface="Times New Roman"/>
              <a:ea typeface="Times New Roman"/>
              <a:cs typeface="Times New Roman"/>
              <a:sym typeface="Times New Roman"/>
            </a:endParaRPr>
          </a:p>
          <a:p>
            <a:pPr marL="457200" lvl="0" indent="-361950" algn="l" rtl="0">
              <a:lnSpc>
                <a:spcPct val="119811"/>
              </a:lnSpc>
              <a:spcBef>
                <a:spcPts val="0"/>
              </a:spcBef>
              <a:spcAft>
                <a:spcPts val="0"/>
              </a:spcAft>
              <a:buClr>
                <a:srgbClr val="FFFFFF"/>
              </a:buClr>
              <a:buSzPts val="2100"/>
              <a:buFont typeface="Times New Roman"/>
              <a:buChar char="●"/>
            </a:pPr>
            <a:r>
              <a:rPr lang="en-US" sz="2100">
                <a:solidFill>
                  <a:srgbClr val="FFFFFF"/>
                </a:solidFill>
                <a:latin typeface="Times New Roman"/>
                <a:ea typeface="Times New Roman"/>
                <a:cs typeface="Times New Roman"/>
                <a:sym typeface="Times New Roman"/>
              </a:rPr>
              <a:t>Raise as much money as possible for Fieldhouse maintenance, Player</a:t>
            </a:r>
            <a:r>
              <a:rPr lang="en-US" sz="2100">
                <a:latin typeface="Times New Roman"/>
                <a:ea typeface="Times New Roman"/>
                <a:cs typeface="Times New Roman"/>
                <a:sym typeface="Times New Roman"/>
              </a:rPr>
              <a:t> </a:t>
            </a:r>
            <a:r>
              <a:rPr lang="en-US" sz="2100">
                <a:solidFill>
                  <a:srgbClr val="FFFFFF"/>
                </a:solidFill>
                <a:latin typeface="Times New Roman"/>
                <a:ea typeface="Times New Roman"/>
                <a:cs typeface="Times New Roman"/>
                <a:sym typeface="Times New Roman"/>
              </a:rPr>
              <a:t>Pack, new drag for field, other maintenance/upkeep to “The Yard”</a:t>
            </a:r>
            <a:endParaRPr sz="21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85400" y="261500"/>
            <a:ext cx="9972900" cy="78240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sz="5000" cap="small"/>
              <a:t>Player Incentive – Coach Orr</a:t>
            </a:r>
            <a:endParaRPr sz="5000"/>
          </a:p>
        </p:txBody>
      </p:sp>
      <p:graphicFrame>
        <p:nvGraphicFramePr>
          <p:cNvPr id="217" name="Google Shape;217;p16"/>
          <p:cNvGraphicFramePr/>
          <p:nvPr/>
        </p:nvGraphicFramePr>
        <p:xfrm>
          <a:off x="1428750" y="1113281"/>
          <a:ext cx="3000000" cy="3000000"/>
        </p:xfrm>
        <a:graphic>
          <a:graphicData uri="http://schemas.openxmlformats.org/drawingml/2006/table">
            <a:tbl>
              <a:tblPr firstRow="1" bandRow="1">
                <a:noFill/>
                <a:tableStyleId>{7D36A0EA-F60A-4223-97F9-83C4C7D8266D}</a:tableStyleId>
              </a:tblPr>
              <a:tblGrid>
                <a:gridCol w="2011675">
                  <a:extLst>
                    <a:ext uri="{9D8B030D-6E8A-4147-A177-3AD203B41FA5}">
                      <a16:colId xmlns:a16="http://schemas.microsoft.com/office/drawing/2014/main" val="20000"/>
                    </a:ext>
                  </a:extLst>
                </a:gridCol>
                <a:gridCol w="2808600">
                  <a:extLst>
                    <a:ext uri="{9D8B030D-6E8A-4147-A177-3AD203B41FA5}">
                      <a16:colId xmlns:a16="http://schemas.microsoft.com/office/drawing/2014/main" val="20001"/>
                    </a:ext>
                  </a:extLst>
                </a:gridCol>
                <a:gridCol w="2367925">
                  <a:extLst>
                    <a:ext uri="{9D8B030D-6E8A-4147-A177-3AD203B41FA5}">
                      <a16:colId xmlns:a16="http://schemas.microsoft.com/office/drawing/2014/main" val="20002"/>
                    </a:ext>
                  </a:extLst>
                </a:gridCol>
              </a:tblGrid>
              <a:tr h="353050">
                <a:tc>
                  <a:txBody>
                    <a:bodyPr/>
                    <a:lstStyle/>
                    <a:p>
                      <a:pPr marL="0" marR="0" lvl="0" indent="0" algn="ctr" rtl="0">
                        <a:lnSpc>
                          <a:spcPct val="100000"/>
                        </a:lnSpc>
                        <a:spcBef>
                          <a:spcPts val="0"/>
                        </a:spcBef>
                        <a:spcAft>
                          <a:spcPts val="0"/>
                        </a:spcAft>
                        <a:buNone/>
                      </a:pPr>
                      <a:r>
                        <a:rPr lang="en-US" sz="1500" b="1" u="none" strike="noStrike" cap="none">
                          <a:latin typeface="Arial"/>
                          <a:ea typeface="Arial"/>
                          <a:cs typeface="Arial"/>
                          <a:sym typeface="Arial"/>
                        </a:rPr>
                        <a:t>Sponsorships</a:t>
                      </a:r>
                      <a:endParaRPr sz="1500" u="none" strike="noStrike" cap="none">
                        <a:latin typeface="Arial"/>
                        <a:ea typeface="Arial"/>
                        <a:cs typeface="Arial"/>
                        <a:sym typeface="Arial"/>
                      </a:endParaRPr>
                    </a:p>
                  </a:txBody>
                  <a:tcPr marL="0" marR="0" marT="425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797979"/>
                    </a:solidFill>
                  </a:tcPr>
                </a:tc>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797979"/>
                    </a:solidFill>
                  </a:tcPr>
                </a:tc>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797979"/>
                    </a:solidFill>
                  </a:tcPr>
                </a:tc>
                <a:extLst>
                  <a:ext uri="{0D108BD9-81ED-4DB2-BD59-A6C34878D82A}">
                    <a16:rowId xmlns:a16="http://schemas.microsoft.com/office/drawing/2014/main" val="10000"/>
                  </a:ext>
                </a:extLst>
              </a:tr>
              <a:tr h="353050">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Rookie – Pavillion Banner</a:t>
                      </a:r>
                      <a:endParaRPr sz="1300" u="none" strike="noStrike" cap="none">
                        <a:latin typeface="Arial"/>
                        <a:ea typeface="Arial"/>
                        <a:cs typeface="Arial"/>
                        <a:sym typeface="Arial"/>
                      </a:endParaRPr>
                    </a:p>
                  </a:txBody>
                  <a:tcPr marL="0" marR="0" marT="4190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5 points</a:t>
                      </a:r>
                      <a:endParaRPr sz="1300" u="none" strike="noStrike" cap="none">
                        <a:latin typeface="Arial"/>
                        <a:ea typeface="Arial"/>
                        <a:cs typeface="Arial"/>
                        <a:sym typeface="Arial"/>
                      </a:endParaRPr>
                    </a:p>
                  </a:txBody>
                  <a:tcPr marL="0" marR="0" marT="4190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extLst>
                  <a:ext uri="{0D108BD9-81ED-4DB2-BD59-A6C34878D82A}">
                    <a16:rowId xmlns:a16="http://schemas.microsoft.com/office/drawing/2014/main" val="10001"/>
                  </a:ext>
                </a:extLst>
              </a:tr>
              <a:tr h="353050">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Minors – Fence ACM</a:t>
                      </a:r>
                      <a:endParaRPr sz="1300" u="none" strike="noStrike" cap="none">
                        <a:latin typeface="Arial"/>
                        <a:ea typeface="Arial"/>
                        <a:cs typeface="Arial"/>
                        <a:sym typeface="Arial"/>
                      </a:endParaRPr>
                    </a:p>
                  </a:txBody>
                  <a:tcPr marL="0" marR="0" marT="4190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5 points</a:t>
                      </a:r>
                      <a:endParaRPr sz="1300" u="none" strike="noStrike" cap="none">
                        <a:latin typeface="Arial"/>
                        <a:ea typeface="Arial"/>
                        <a:cs typeface="Arial"/>
                        <a:sym typeface="Arial"/>
                      </a:endParaRPr>
                    </a:p>
                  </a:txBody>
                  <a:tcPr marL="0" marR="0" marT="4190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353050">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Majors – “Bunt” Fence Banners</a:t>
                      </a:r>
                      <a:endParaRPr sz="1300" u="none" strike="noStrike" cap="none">
                        <a:latin typeface="Arial"/>
                        <a:ea typeface="Arial"/>
                        <a:cs typeface="Arial"/>
                        <a:sym typeface="Arial"/>
                      </a:endParaRPr>
                    </a:p>
                  </a:txBody>
                  <a:tcPr marL="0" marR="0" marT="4190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8 points</a:t>
                      </a:r>
                      <a:endParaRPr sz="1300" u="none" strike="noStrike" cap="none">
                        <a:latin typeface="Arial"/>
                        <a:ea typeface="Arial"/>
                        <a:cs typeface="Arial"/>
                        <a:sym typeface="Arial"/>
                      </a:endParaRPr>
                    </a:p>
                  </a:txBody>
                  <a:tcPr marL="0" marR="0" marT="4190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extLst>
                  <a:ext uri="{0D108BD9-81ED-4DB2-BD59-A6C34878D82A}">
                    <a16:rowId xmlns:a16="http://schemas.microsoft.com/office/drawing/2014/main" val="10003"/>
                  </a:ext>
                </a:extLst>
              </a:tr>
              <a:tr h="435600">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Majors – “Single” Fence Banners</a:t>
                      </a:r>
                      <a:endParaRPr sz="1300" u="none" strike="noStrike" cap="none">
                        <a:latin typeface="Arial"/>
                        <a:ea typeface="Arial"/>
                        <a:cs typeface="Arial"/>
                        <a:sym typeface="Arial"/>
                      </a:endParaRPr>
                    </a:p>
                  </a:txBody>
                  <a:tcPr marL="0" marR="0" marT="406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10 points</a:t>
                      </a:r>
                      <a:endParaRPr sz="1300" u="none" strike="noStrike" cap="none">
                        <a:latin typeface="Arial"/>
                        <a:ea typeface="Arial"/>
                        <a:cs typeface="Arial"/>
                        <a:sym typeface="Arial"/>
                      </a:endParaRPr>
                    </a:p>
                  </a:txBody>
                  <a:tcPr marL="0" marR="0" marT="406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435600">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Majors – “Double” Fence Banners</a:t>
                      </a:r>
                      <a:endParaRPr sz="1300" u="none" strike="noStrike" cap="none">
                        <a:latin typeface="Arial"/>
                        <a:ea typeface="Arial"/>
                        <a:cs typeface="Arial"/>
                        <a:sym typeface="Arial"/>
                      </a:endParaRPr>
                    </a:p>
                  </a:txBody>
                  <a:tcPr marL="0" marR="0" marT="406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18 points</a:t>
                      </a:r>
                      <a:endParaRPr sz="1300" u="none" strike="noStrike" cap="none">
                        <a:latin typeface="Arial"/>
                        <a:ea typeface="Arial"/>
                        <a:cs typeface="Arial"/>
                        <a:sym typeface="Arial"/>
                      </a:endParaRPr>
                    </a:p>
                  </a:txBody>
                  <a:tcPr marL="0" marR="0" marT="406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extLst>
                  <a:ext uri="{0D108BD9-81ED-4DB2-BD59-A6C34878D82A}">
                    <a16:rowId xmlns:a16="http://schemas.microsoft.com/office/drawing/2014/main" val="10005"/>
                  </a:ext>
                </a:extLst>
              </a:tr>
              <a:tr h="351800">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All Star – Entrance</a:t>
                      </a:r>
                      <a:endParaRPr sz="1300" u="none" strike="noStrike" cap="none">
                        <a:latin typeface="Arial"/>
                        <a:ea typeface="Arial"/>
                        <a:cs typeface="Arial"/>
                        <a:sym typeface="Arial"/>
                      </a:endParaRPr>
                    </a:p>
                  </a:txBody>
                  <a:tcPr marL="0" marR="0" marT="406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20 points</a:t>
                      </a:r>
                      <a:endParaRPr sz="1300" u="none" strike="noStrike" cap="none">
                        <a:latin typeface="Arial"/>
                        <a:ea typeface="Arial"/>
                        <a:cs typeface="Arial"/>
                        <a:sym typeface="Arial"/>
                      </a:endParaRPr>
                    </a:p>
                  </a:txBody>
                  <a:tcPr marL="0" marR="0" marT="406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353050">
                <a:tc>
                  <a:txBody>
                    <a:bodyPr/>
                    <a:lstStyle/>
                    <a:p>
                      <a:pPr marL="0" marR="0" lvl="0" indent="0" algn="ctr" rtl="0">
                        <a:lnSpc>
                          <a:spcPct val="100000"/>
                        </a:lnSpc>
                        <a:spcBef>
                          <a:spcPts val="0"/>
                        </a:spcBef>
                        <a:spcAft>
                          <a:spcPts val="0"/>
                        </a:spcAft>
                        <a:buNone/>
                      </a:pPr>
                      <a:r>
                        <a:rPr lang="en-US" sz="1500" b="1" u="none" strike="noStrike" cap="none">
                          <a:latin typeface="Arial"/>
                          <a:ea typeface="Arial"/>
                          <a:cs typeface="Arial"/>
                          <a:sym typeface="Arial"/>
                        </a:rPr>
                        <a:t>Bricks</a:t>
                      </a:r>
                      <a:endParaRPr sz="1500" u="none" strike="noStrike" cap="none">
                        <a:latin typeface="Arial"/>
                        <a:ea typeface="Arial"/>
                        <a:cs typeface="Arial"/>
                        <a:sym typeface="Arial"/>
                      </a:endParaRPr>
                    </a:p>
                  </a:txBody>
                  <a:tcPr marL="0" marR="0" marT="425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extLst>
                  <a:ext uri="{0D108BD9-81ED-4DB2-BD59-A6C34878D82A}">
                    <a16:rowId xmlns:a16="http://schemas.microsoft.com/office/drawing/2014/main" val="10007"/>
                  </a:ext>
                </a:extLst>
              </a:tr>
              <a:tr h="353050">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Standard Brick</a:t>
                      </a:r>
                      <a:endParaRPr sz="1300" u="none" strike="noStrike" cap="none">
                        <a:latin typeface="Arial"/>
                        <a:ea typeface="Arial"/>
                        <a:cs typeface="Arial"/>
                        <a:sym typeface="Arial"/>
                      </a:endParaRPr>
                    </a:p>
                  </a:txBody>
                  <a:tcPr marL="0" marR="0" marT="4190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None/>
                      </a:pPr>
                      <a:r>
                        <a:rPr lang="en-US" sz="1300">
                          <a:latin typeface="Arial"/>
                          <a:ea typeface="Arial"/>
                          <a:cs typeface="Arial"/>
                          <a:sym typeface="Arial"/>
                        </a:rPr>
                        <a:t>4 </a:t>
                      </a:r>
                      <a:r>
                        <a:rPr lang="en-US" sz="1300" u="none" strike="noStrike" cap="none">
                          <a:latin typeface="Arial"/>
                          <a:ea typeface="Arial"/>
                          <a:cs typeface="Arial"/>
                          <a:sym typeface="Arial"/>
                        </a:rPr>
                        <a:t>points</a:t>
                      </a:r>
                      <a:endParaRPr sz="1300" u="none" strike="noStrike" cap="none">
                        <a:latin typeface="Arial"/>
                        <a:ea typeface="Arial"/>
                        <a:cs typeface="Arial"/>
                        <a:sym typeface="Arial"/>
                      </a:endParaRPr>
                    </a:p>
                  </a:txBody>
                  <a:tcPr marL="0" marR="0" marT="4190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353050">
                <a:tc>
                  <a:txBody>
                    <a:bodyPr/>
                    <a:lstStyle/>
                    <a:p>
                      <a:pPr marL="0" marR="0" lvl="0" indent="0" algn="ctr" rtl="0">
                        <a:lnSpc>
                          <a:spcPct val="100000"/>
                        </a:lnSpc>
                        <a:spcBef>
                          <a:spcPts val="0"/>
                        </a:spcBef>
                        <a:spcAft>
                          <a:spcPts val="0"/>
                        </a:spcAft>
                        <a:buNone/>
                      </a:pPr>
                      <a:r>
                        <a:rPr lang="en-US" sz="1500" b="1" u="none" strike="noStrike" cap="none">
                          <a:latin typeface="Arial"/>
                          <a:ea typeface="Arial"/>
                          <a:cs typeface="Arial"/>
                          <a:sym typeface="Arial"/>
                        </a:rPr>
                        <a:t>Donations</a:t>
                      </a:r>
                      <a:endParaRPr sz="1500" u="none" strike="noStrike" cap="none">
                        <a:latin typeface="Arial"/>
                        <a:ea typeface="Arial"/>
                        <a:cs typeface="Arial"/>
                        <a:sym typeface="Arial"/>
                      </a:endParaRPr>
                    </a:p>
                  </a:txBody>
                  <a:tcPr marL="0" marR="0" marT="425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r h="353050">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Every $100 donated</a:t>
                      </a:r>
                      <a:endParaRPr sz="1300" u="none" strike="noStrike" cap="none">
                        <a:latin typeface="Arial"/>
                        <a:ea typeface="Arial"/>
                        <a:cs typeface="Arial"/>
                        <a:sym typeface="Arial"/>
                      </a:endParaRPr>
                    </a:p>
                  </a:txBody>
                  <a:tcPr marL="0" marR="0" marT="406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1 point</a:t>
                      </a:r>
                      <a:endParaRPr sz="1300" u="none" strike="noStrike" cap="none">
                        <a:latin typeface="Arial"/>
                        <a:ea typeface="Arial"/>
                        <a:cs typeface="Arial"/>
                        <a:sym typeface="Arial"/>
                      </a:endParaRPr>
                    </a:p>
                  </a:txBody>
                  <a:tcPr marL="0" marR="0" marT="406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extLst>
                  <a:ext uri="{0D108BD9-81ED-4DB2-BD59-A6C34878D82A}">
                    <a16:rowId xmlns:a16="http://schemas.microsoft.com/office/drawing/2014/main" val="10010"/>
                  </a:ext>
                </a:extLst>
              </a:tr>
              <a:tr h="353050">
                <a:tc>
                  <a:txBody>
                    <a:bodyPr/>
                    <a:lstStyle/>
                    <a:p>
                      <a:pPr marL="0" marR="0" lvl="0" indent="0" algn="ctr" rtl="0">
                        <a:lnSpc>
                          <a:spcPct val="100000"/>
                        </a:lnSpc>
                        <a:spcBef>
                          <a:spcPts val="0"/>
                        </a:spcBef>
                        <a:spcAft>
                          <a:spcPts val="0"/>
                        </a:spcAft>
                        <a:buNone/>
                      </a:pPr>
                      <a:r>
                        <a:rPr lang="en-US" sz="1500" b="1" u="none" strike="noStrike" cap="none">
                          <a:latin typeface="Arial"/>
                          <a:ea typeface="Arial"/>
                          <a:cs typeface="Arial"/>
                          <a:sym typeface="Arial"/>
                        </a:rPr>
                        <a:t>Raffle Tickets</a:t>
                      </a:r>
                      <a:endParaRPr sz="1500" u="none" strike="noStrike" cap="none">
                        <a:latin typeface="Arial"/>
                        <a:ea typeface="Arial"/>
                        <a:cs typeface="Arial"/>
                        <a:sym typeface="Arial"/>
                      </a:endParaRPr>
                    </a:p>
                  </a:txBody>
                  <a:tcPr marL="0" marR="0" marT="41275"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351800">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Every 10 Tickets sold</a:t>
                      </a:r>
                      <a:endParaRPr sz="1300" u="none" strike="noStrike" cap="none">
                        <a:latin typeface="Arial"/>
                        <a:ea typeface="Arial"/>
                        <a:cs typeface="Arial"/>
                        <a:sym typeface="Arial"/>
                      </a:endParaRPr>
                    </a:p>
                  </a:txBody>
                  <a:tcPr marL="0" marR="0" marT="406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u="none" strike="noStrike" cap="none">
                          <a:latin typeface="Arial"/>
                          <a:ea typeface="Arial"/>
                          <a:cs typeface="Arial"/>
                          <a:sym typeface="Arial"/>
                        </a:rPr>
                        <a:t>1 point</a:t>
                      </a:r>
                      <a:endParaRPr sz="1300" u="none" strike="noStrike" cap="none">
                        <a:latin typeface="Arial"/>
                        <a:ea typeface="Arial"/>
                        <a:cs typeface="Arial"/>
                        <a:sym typeface="Arial"/>
                      </a:endParaRPr>
                    </a:p>
                  </a:txBody>
                  <a:tcPr marL="0" marR="0" marT="406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extLst>
                  <a:ext uri="{0D108BD9-81ED-4DB2-BD59-A6C34878D82A}">
                    <a16:rowId xmlns:a16="http://schemas.microsoft.com/office/drawing/2014/main" val="10012"/>
                  </a:ext>
                </a:extLst>
              </a:tr>
              <a:tr h="353050">
                <a:tc>
                  <a:txBody>
                    <a:bodyPr/>
                    <a:lstStyle/>
                    <a:p>
                      <a:pPr marL="0" marR="0" lvl="0" indent="0" algn="ctr" rtl="0">
                        <a:lnSpc>
                          <a:spcPct val="100000"/>
                        </a:lnSpc>
                        <a:spcBef>
                          <a:spcPts val="0"/>
                        </a:spcBef>
                        <a:spcAft>
                          <a:spcPts val="0"/>
                        </a:spcAft>
                        <a:buNone/>
                      </a:pPr>
                      <a:r>
                        <a:rPr lang="en-US" sz="1500" b="1" u="none" strike="noStrike" cap="none">
                          <a:latin typeface="Arial"/>
                          <a:ea typeface="Arial"/>
                          <a:cs typeface="Arial"/>
                          <a:sym typeface="Arial"/>
                        </a:rPr>
                        <a:t>Pictures/Selfie</a:t>
                      </a:r>
                      <a:endParaRPr sz="1500" u="none" strike="noStrike" cap="none">
                        <a:latin typeface="Arial"/>
                        <a:ea typeface="Arial"/>
                        <a:cs typeface="Arial"/>
                        <a:sym typeface="Arial"/>
                      </a:endParaRPr>
                    </a:p>
                  </a:txBody>
                  <a:tcPr marL="0" marR="0" marT="4255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r h="703575">
                <a:tc>
                  <a:txBody>
                    <a:bodyPr/>
                    <a:lstStyle/>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237490" marR="231775" lvl="0" indent="-2540" algn="ctr" rtl="0">
                        <a:lnSpc>
                          <a:spcPct val="101499"/>
                        </a:lnSpc>
                        <a:spcBef>
                          <a:spcPts val="0"/>
                        </a:spcBef>
                        <a:spcAft>
                          <a:spcPts val="0"/>
                        </a:spcAft>
                        <a:buNone/>
                      </a:pPr>
                      <a:r>
                        <a:rPr lang="en-US" sz="1300" u="none" strike="noStrike" cap="none">
                          <a:latin typeface="Arial"/>
                          <a:ea typeface="Arial"/>
                          <a:cs typeface="Arial"/>
                          <a:sym typeface="Arial"/>
                        </a:rPr>
                        <a:t>Future Sponsor/Purchaser of brick/Volunteer Service/At Walton Sporting Event</a:t>
                      </a:r>
                      <a:endParaRPr sz="1300" u="none" strike="noStrike" cap="none">
                        <a:latin typeface="Arial"/>
                        <a:ea typeface="Arial"/>
                        <a:cs typeface="Arial"/>
                        <a:sym typeface="Arial"/>
                      </a:endParaRPr>
                    </a:p>
                  </a:txBody>
                  <a:tcPr marL="0" marR="0" marT="38725"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tc>
                  <a:txBody>
                    <a:bodyPr/>
                    <a:lstStyle/>
                    <a:p>
                      <a:pPr marL="0" marR="0" lvl="0" indent="0" algn="ctr" rtl="0">
                        <a:lnSpc>
                          <a:spcPct val="100000"/>
                        </a:lnSpc>
                        <a:spcBef>
                          <a:spcPts val="0"/>
                        </a:spcBef>
                        <a:spcAft>
                          <a:spcPts val="0"/>
                        </a:spcAft>
                        <a:buNone/>
                      </a:pPr>
                      <a:r>
                        <a:rPr lang="en-US" sz="1300">
                          <a:latin typeface="Arial"/>
                          <a:ea typeface="Arial"/>
                          <a:cs typeface="Arial"/>
                          <a:sym typeface="Arial"/>
                        </a:rPr>
                        <a:t>3</a:t>
                      </a:r>
                      <a:r>
                        <a:rPr lang="en-US" sz="1300" u="none" strike="noStrike" cap="none">
                          <a:latin typeface="Arial"/>
                          <a:ea typeface="Arial"/>
                          <a:cs typeface="Arial"/>
                          <a:sym typeface="Arial"/>
                        </a:rPr>
                        <a:t> points (each)</a:t>
                      </a:r>
                      <a:endParaRPr sz="1300" u="none" strike="noStrike" cap="none">
                        <a:latin typeface="Arial"/>
                        <a:ea typeface="Arial"/>
                        <a:cs typeface="Arial"/>
                        <a:sym typeface="Arial"/>
                      </a:endParaRPr>
                    </a:p>
                  </a:txBody>
                  <a:tcPr marL="0" marR="0" marT="4190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D6D6D6"/>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7"/>
          <p:cNvSpPr txBox="1">
            <a:spLocks noGrp="1"/>
          </p:cNvSpPr>
          <p:nvPr>
            <p:ph type="title"/>
          </p:nvPr>
        </p:nvSpPr>
        <p:spPr>
          <a:xfrm>
            <a:off x="0" y="254125"/>
            <a:ext cx="10058400" cy="78240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sz="5000" cap="small"/>
              <a:t>Player Incentive – Coach Orr</a:t>
            </a:r>
            <a:endParaRPr sz="5000"/>
          </a:p>
        </p:txBody>
      </p:sp>
      <p:sp>
        <p:nvSpPr>
          <p:cNvPr id="223" name="Google Shape;223;p17"/>
          <p:cNvSpPr txBox="1"/>
          <p:nvPr/>
        </p:nvSpPr>
        <p:spPr>
          <a:xfrm>
            <a:off x="626545" y="934031"/>
            <a:ext cx="8545200" cy="6316800"/>
          </a:xfrm>
          <a:prstGeom prst="rect">
            <a:avLst/>
          </a:prstGeom>
          <a:noFill/>
          <a:ln>
            <a:noFill/>
          </a:ln>
        </p:spPr>
        <p:txBody>
          <a:bodyPr spcFirstLastPara="1" wrap="square" lIns="0" tIns="294000" rIns="0" bIns="0" anchor="t" anchorCtr="0">
            <a:spAutoFit/>
          </a:bodyPr>
          <a:lstStyle/>
          <a:p>
            <a:pPr marL="330200" lvl="0" indent="0" algn="ctr" rtl="0">
              <a:lnSpc>
                <a:spcPct val="100000"/>
              </a:lnSpc>
              <a:spcBef>
                <a:spcPts val="0"/>
              </a:spcBef>
              <a:spcAft>
                <a:spcPts val="0"/>
              </a:spcAft>
              <a:buNone/>
            </a:pPr>
            <a:r>
              <a:rPr lang="en-US" sz="3950" b="1">
                <a:solidFill>
                  <a:srgbClr val="FFFFFF"/>
                </a:solidFill>
                <a:latin typeface="Times New Roman"/>
                <a:ea typeface="Times New Roman"/>
                <a:cs typeface="Times New Roman"/>
                <a:sym typeface="Times New Roman"/>
              </a:rPr>
              <a:t>Why is this important?</a:t>
            </a:r>
            <a:endParaRPr sz="3950">
              <a:latin typeface="Times New Roman"/>
              <a:ea typeface="Times New Roman"/>
              <a:cs typeface="Times New Roman"/>
              <a:sym typeface="Times New Roman"/>
            </a:endParaRPr>
          </a:p>
          <a:p>
            <a:pPr marL="457200" marR="344805" lvl="0" indent="-422275" algn="l" rtl="0">
              <a:lnSpc>
                <a:spcPct val="101000"/>
              </a:lnSpc>
              <a:spcBef>
                <a:spcPts val="1714"/>
              </a:spcBef>
              <a:spcAft>
                <a:spcPts val="0"/>
              </a:spcAft>
              <a:buClr>
                <a:srgbClr val="FFFFFF"/>
              </a:buClr>
              <a:buSzPts val="3050"/>
              <a:buFont typeface="Times New Roman"/>
              <a:buChar char="●"/>
            </a:pPr>
            <a:r>
              <a:rPr lang="en-US" sz="3050">
                <a:solidFill>
                  <a:srgbClr val="FFFFFF"/>
                </a:solidFill>
                <a:latin typeface="Times New Roman"/>
                <a:ea typeface="Times New Roman"/>
                <a:cs typeface="Times New Roman"/>
                <a:sym typeface="Times New Roman"/>
              </a:rPr>
              <a:t>Growth of the Walton Raider Baseball Program in the community</a:t>
            </a:r>
            <a:endParaRPr sz="3050">
              <a:latin typeface="Times New Roman"/>
              <a:ea typeface="Times New Roman"/>
              <a:cs typeface="Times New Roman"/>
              <a:sym typeface="Times New Roman"/>
            </a:endParaRPr>
          </a:p>
          <a:p>
            <a:pPr marL="457200" lvl="0" indent="-422275" algn="l" rtl="0">
              <a:lnSpc>
                <a:spcPct val="100000"/>
              </a:lnSpc>
              <a:spcBef>
                <a:spcPts val="0"/>
              </a:spcBef>
              <a:spcAft>
                <a:spcPts val="0"/>
              </a:spcAft>
              <a:buClr>
                <a:srgbClr val="FFFFFF"/>
              </a:buClr>
              <a:buSzPts val="3050"/>
              <a:buFont typeface="Times New Roman"/>
              <a:buChar char="●"/>
            </a:pPr>
            <a:r>
              <a:rPr lang="en-US" sz="3050">
                <a:solidFill>
                  <a:srgbClr val="FFFFFF"/>
                </a:solidFill>
                <a:latin typeface="Times New Roman"/>
                <a:ea typeface="Times New Roman"/>
                <a:cs typeface="Times New Roman"/>
                <a:sym typeface="Times New Roman"/>
              </a:rPr>
              <a:t>The purchasing of:</a:t>
            </a:r>
            <a:endParaRPr sz="3050">
              <a:latin typeface="Times New Roman"/>
              <a:ea typeface="Times New Roman"/>
              <a:cs typeface="Times New Roman"/>
              <a:sym typeface="Times New Roman"/>
            </a:endParaRPr>
          </a:p>
          <a:p>
            <a:pPr marL="914400" lvl="1" indent="-422275" algn="l" rtl="0">
              <a:lnSpc>
                <a:spcPct val="100000"/>
              </a:lnSpc>
              <a:spcBef>
                <a:spcPts val="0"/>
              </a:spcBef>
              <a:spcAft>
                <a:spcPts val="0"/>
              </a:spcAft>
              <a:buClr>
                <a:srgbClr val="FFFFFF"/>
              </a:buClr>
              <a:buSzPts val="3050"/>
              <a:buFont typeface="Times New Roman"/>
              <a:buChar char="○"/>
            </a:pPr>
            <a:r>
              <a:rPr lang="en-US" sz="3050">
                <a:solidFill>
                  <a:srgbClr val="FFFFFF"/>
                </a:solidFill>
                <a:latin typeface="Times New Roman"/>
                <a:ea typeface="Times New Roman"/>
                <a:cs typeface="Times New Roman"/>
                <a:sym typeface="Times New Roman"/>
              </a:rPr>
              <a:t>Hack Attack maintenance, Pitchcom device </a:t>
            </a:r>
            <a:endParaRPr sz="3050">
              <a:solidFill>
                <a:srgbClr val="FFFFFF"/>
              </a:solidFill>
              <a:latin typeface="Times New Roman"/>
              <a:ea typeface="Times New Roman"/>
              <a:cs typeface="Times New Roman"/>
              <a:sym typeface="Times New Roman"/>
            </a:endParaRPr>
          </a:p>
          <a:p>
            <a:pPr marL="914400" lvl="0" indent="0" algn="l" rtl="0">
              <a:lnSpc>
                <a:spcPct val="100000"/>
              </a:lnSpc>
              <a:spcBef>
                <a:spcPts val="35"/>
              </a:spcBef>
              <a:spcAft>
                <a:spcPts val="0"/>
              </a:spcAft>
              <a:buNone/>
            </a:pPr>
            <a:r>
              <a:rPr lang="en-US" sz="3050">
                <a:solidFill>
                  <a:srgbClr val="FFFFFF"/>
                </a:solidFill>
                <a:latin typeface="Times New Roman"/>
                <a:ea typeface="Times New Roman"/>
                <a:cs typeface="Times New Roman"/>
                <a:sym typeface="Times New Roman"/>
              </a:rPr>
              <a:t>(V &amp; JV), indoor netting, new uniforms purchases, etc.</a:t>
            </a:r>
            <a:endParaRPr sz="3050">
              <a:latin typeface="Times New Roman"/>
              <a:ea typeface="Times New Roman"/>
              <a:cs typeface="Times New Roman"/>
              <a:sym typeface="Times New Roman"/>
            </a:endParaRPr>
          </a:p>
          <a:p>
            <a:pPr marL="914400" lvl="1" indent="-422275" algn="l" rtl="0">
              <a:lnSpc>
                <a:spcPct val="100000"/>
              </a:lnSpc>
              <a:spcBef>
                <a:spcPts val="35"/>
              </a:spcBef>
              <a:spcAft>
                <a:spcPts val="0"/>
              </a:spcAft>
              <a:buClr>
                <a:srgbClr val="FFFFFF"/>
              </a:buClr>
              <a:buSzPts val="3050"/>
              <a:buFont typeface="Times New Roman"/>
              <a:buChar char="○"/>
            </a:pPr>
            <a:r>
              <a:rPr lang="en-US" sz="3050">
                <a:solidFill>
                  <a:srgbClr val="FFFFFF"/>
                </a:solidFill>
                <a:latin typeface="Times New Roman"/>
                <a:ea typeface="Times New Roman"/>
                <a:cs typeface="Times New Roman"/>
                <a:sym typeface="Times New Roman"/>
              </a:rPr>
              <a:t>Locker rooms cleaning/flooring</a:t>
            </a:r>
            <a:endParaRPr sz="3050">
              <a:latin typeface="Times New Roman"/>
              <a:ea typeface="Times New Roman"/>
              <a:cs typeface="Times New Roman"/>
              <a:sym typeface="Times New Roman"/>
            </a:endParaRPr>
          </a:p>
          <a:p>
            <a:pPr marL="914400" marR="5080" lvl="1" indent="-422275" algn="l" rtl="0">
              <a:lnSpc>
                <a:spcPct val="101000"/>
              </a:lnSpc>
              <a:spcBef>
                <a:spcPts val="0"/>
              </a:spcBef>
              <a:spcAft>
                <a:spcPts val="0"/>
              </a:spcAft>
              <a:buClr>
                <a:srgbClr val="FFFFFF"/>
              </a:buClr>
              <a:buSzPts val="3050"/>
              <a:buFont typeface="Times New Roman"/>
              <a:buChar char="○"/>
            </a:pPr>
            <a:r>
              <a:rPr lang="en-US" sz="3050">
                <a:solidFill>
                  <a:srgbClr val="FFFFFF"/>
                </a:solidFill>
                <a:latin typeface="Times New Roman"/>
                <a:ea typeface="Times New Roman"/>
                <a:cs typeface="Times New Roman"/>
                <a:sym typeface="Times New Roman"/>
              </a:rPr>
              <a:t>Social Media Software for edits/announcements</a:t>
            </a:r>
            <a:endParaRPr sz="3050">
              <a:solidFill>
                <a:srgbClr val="FFFFFF"/>
              </a:solidFill>
              <a:latin typeface="Times New Roman"/>
              <a:ea typeface="Times New Roman"/>
              <a:cs typeface="Times New Roman"/>
              <a:sym typeface="Times New Roman"/>
            </a:endParaRPr>
          </a:p>
          <a:p>
            <a:pPr marL="914400" marR="5080" lvl="1" indent="-422275" algn="l" rtl="0">
              <a:lnSpc>
                <a:spcPct val="101000"/>
              </a:lnSpc>
              <a:spcBef>
                <a:spcPts val="0"/>
              </a:spcBef>
              <a:spcAft>
                <a:spcPts val="0"/>
              </a:spcAft>
              <a:buClr>
                <a:srgbClr val="FFFFFF"/>
              </a:buClr>
              <a:buSzPts val="3050"/>
              <a:buFont typeface="Times New Roman"/>
              <a:buChar char="○"/>
            </a:pPr>
            <a:r>
              <a:rPr lang="en-US" sz="3050">
                <a:solidFill>
                  <a:srgbClr val="FFFFFF"/>
                </a:solidFill>
                <a:latin typeface="Times New Roman"/>
                <a:ea typeface="Times New Roman"/>
                <a:cs typeface="Times New Roman"/>
                <a:sym typeface="Times New Roman"/>
              </a:rPr>
              <a:t>FREE GameChanger subscription</a:t>
            </a:r>
            <a:endParaRPr sz="3050">
              <a:latin typeface="Times New Roman"/>
              <a:ea typeface="Times New Roman"/>
              <a:cs typeface="Times New Roman"/>
              <a:sym typeface="Times New Roman"/>
            </a:endParaRPr>
          </a:p>
          <a:p>
            <a:pPr marL="914400" lvl="1" indent="-422275" algn="l" rtl="0">
              <a:lnSpc>
                <a:spcPct val="100000"/>
              </a:lnSpc>
              <a:spcBef>
                <a:spcPts val="0"/>
              </a:spcBef>
              <a:spcAft>
                <a:spcPts val="0"/>
              </a:spcAft>
              <a:buClr>
                <a:srgbClr val="FFFFFF"/>
              </a:buClr>
              <a:buSzPts val="3050"/>
              <a:buFont typeface="Times New Roman"/>
              <a:buChar char="○"/>
            </a:pPr>
            <a:r>
              <a:rPr lang="en-US" sz="3050">
                <a:solidFill>
                  <a:srgbClr val="FFFFFF"/>
                </a:solidFill>
                <a:latin typeface="Times New Roman"/>
                <a:ea typeface="Times New Roman"/>
                <a:cs typeface="Times New Roman"/>
                <a:sym typeface="Times New Roman"/>
              </a:rPr>
              <a:t>And so much more!</a:t>
            </a:r>
            <a:endParaRPr sz="3050">
              <a:latin typeface="Times New Roman"/>
              <a:ea typeface="Times New Roman"/>
              <a:cs typeface="Times New Roman"/>
              <a:sym typeface="Times New Roman"/>
            </a:endParaRPr>
          </a:p>
          <a:p>
            <a:pPr marL="457200" lvl="0" indent="-422275" algn="l" rtl="0">
              <a:lnSpc>
                <a:spcPct val="100000"/>
              </a:lnSpc>
              <a:spcBef>
                <a:spcPts val="0"/>
              </a:spcBef>
              <a:spcAft>
                <a:spcPts val="0"/>
              </a:spcAft>
              <a:buClr>
                <a:srgbClr val="FFFFFF"/>
              </a:buClr>
              <a:buSzPts val="3050"/>
              <a:buFont typeface="Times New Roman"/>
              <a:buChar char="●"/>
            </a:pPr>
            <a:r>
              <a:rPr lang="en-US" sz="3050">
                <a:solidFill>
                  <a:srgbClr val="FFFFFF"/>
                </a:solidFill>
                <a:latin typeface="Times New Roman"/>
                <a:ea typeface="Times New Roman"/>
                <a:cs typeface="Times New Roman"/>
                <a:sym typeface="Times New Roman"/>
              </a:rPr>
              <a:t>Builds accountability, teamwork &amp; determination</a:t>
            </a:r>
            <a:endParaRPr sz="305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fda612d87f_0_8"/>
          <p:cNvSpPr txBox="1">
            <a:spLocks noGrp="1"/>
          </p:cNvSpPr>
          <p:nvPr>
            <p:ph type="title"/>
          </p:nvPr>
        </p:nvSpPr>
        <p:spPr>
          <a:xfrm>
            <a:off x="1244550" y="243350"/>
            <a:ext cx="7569300" cy="16161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Important Upcoming Player Dates - Coach Orr</a:t>
            </a:r>
            <a:endParaRPr/>
          </a:p>
        </p:txBody>
      </p:sp>
      <p:sp>
        <p:nvSpPr>
          <p:cNvPr id="230" name="Google Shape;230;g2fda612d87f_0_8"/>
          <p:cNvSpPr txBox="1">
            <a:spLocks noGrp="1"/>
          </p:cNvSpPr>
          <p:nvPr>
            <p:ph type="body" idx="1"/>
          </p:nvPr>
        </p:nvSpPr>
        <p:spPr>
          <a:xfrm>
            <a:off x="256225" y="1878300"/>
            <a:ext cx="9600000" cy="5602800"/>
          </a:xfrm>
          <a:prstGeom prst="rect">
            <a:avLst/>
          </a:prstGeom>
        </p:spPr>
        <p:txBody>
          <a:bodyPr spcFirstLastPara="1" wrap="square" lIns="0" tIns="0" rIns="0" bIns="0" anchor="t" anchorCtr="0">
            <a:spAutoFit/>
          </a:bodyPr>
          <a:lstStyle/>
          <a:p>
            <a:pPr marL="457200" lvl="0" indent="-393700" algn="l" rtl="0">
              <a:spcBef>
                <a:spcPts val="0"/>
              </a:spcBef>
              <a:spcAft>
                <a:spcPts val="0"/>
              </a:spcAft>
              <a:buClr>
                <a:schemeClr val="lt1"/>
              </a:buClr>
              <a:buSzPts val="2600"/>
              <a:buChar char="●"/>
            </a:pPr>
            <a:r>
              <a:rPr lang="en-US" sz="2600">
                <a:latin typeface="Times New Roman"/>
                <a:ea typeface="Times New Roman"/>
                <a:cs typeface="Times New Roman"/>
                <a:sym typeface="Times New Roman"/>
              </a:rPr>
              <a:t>Homecoming Parade on Oct. 18th</a:t>
            </a:r>
            <a:endParaRPr sz="2600">
              <a:latin typeface="Times New Roman"/>
              <a:ea typeface="Times New Roman"/>
              <a:cs typeface="Times New Roman"/>
              <a:sym typeface="Times New Roman"/>
            </a:endParaRPr>
          </a:p>
          <a:p>
            <a:pPr marL="914400" lvl="1" indent="-393700" algn="l" rtl="0">
              <a:spcBef>
                <a:spcPts val="0"/>
              </a:spcBef>
              <a:spcAft>
                <a:spcPts val="0"/>
              </a:spcAft>
              <a:buClr>
                <a:schemeClr val="lt1"/>
              </a:buClr>
              <a:buSzPts val="2600"/>
              <a:buFont typeface="Times New Roman"/>
              <a:buChar char="○"/>
            </a:pPr>
            <a:r>
              <a:rPr lang="en-US" sz="2600">
                <a:solidFill>
                  <a:schemeClr val="lt1"/>
                </a:solidFill>
                <a:latin typeface="Times New Roman"/>
                <a:ea typeface="Times New Roman"/>
                <a:cs typeface="Times New Roman"/>
                <a:sym typeface="Times New Roman"/>
              </a:rPr>
              <a:t>Returning Varsity/Junior Varsity players only</a:t>
            </a:r>
            <a:endParaRPr sz="2600">
              <a:solidFill>
                <a:schemeClr val="lt1"/>
              </a:solidFill>
              <a:latin typeface="Times New Roman"/>
              <a:ea typeface="Times New Roman"/>
              <a:cs typeface="Times New Roman"/>
              <a:sym typeface="Times New Roman"/>
            </a:endParaRPr>
          </a:p>
          <a:p>
            <a:pPr marL="914400" lvl="1" indent="-393700" algn="l" rtl="0">
              <a:spcBef>
                <a:spcPts val="0"/>
              </a:spcBef>
              <a:spcAft>
                <a:spcPts val="0"/>
              </a:spcAft>
              <a:buClr>
                <a:schemeClr val="lt1"/>
              </a:buClr>
              <a:buSzPts val="2600"/>
              <a:buFont typeface="Times New Roman"/>
              <a:buChar char="○"/>
            </a:pPr>
            <a:r>
              <a:rPr lang="en-US" sz="2600">
                <a:solidFill>
                  <a:schemeClr val="lt1"/>
                </a:solidFill>
                <a:latin typeface="Times New Roman"/>
                <a:ea typeface="Times New Roman"/>
                <a:cs typeface="Times New Roman"/>
                <a:sym typeface="Times New Roman"/>
              </a:rPr>
              <a:t>Must turn in permission forms to Coach Orr</a:t>
            </a:r>
            <a:endParaRPr sz="2600">
              <a:solidFill>
                <a:schemeClr val="lt1"/>
              </a:solidFill>
              <a:latin typeface="Times New Roman"/>
              <a:ea typeface="Times New Roman"/>
              <a:cs typeface="Times New Roman"/>
              <a:sym typeface="Times New Roman"/>
            </a:endParaRPr>
          </a:p>
          <a:p>
            <a:pPr marL="457200" lvl="0" indent="-393700" algn="l" rtl="0">
              <a:spcBef>
                <a:spcPts val="0"/>
              </a:spcBef>
              <a:spcAft>
                <a:spcPts val="0"/>
              </a:spcAft>
              <a:buClr>
                <a:schemeClr val="lt1"/>
              </a:buClr>
              <a:buSzPts val="2600"/>
              <a:buFont typeface="Times New Roman"/>
              <a:buChar char="●"/>
            </a:pPr>
            <a:r>
              <a:rPr lang="en-US" sz="2600">
                <a:latin typeface="Times New Roman"/>
                <a:ea typeface="Times New Roman"/>
                <a:cs typeface="Times New Roman"/>
                <a:sym typeface="Times New Roman"/>
              </a:rPr>
              <a:t>Cobb </a:t>
            </a:r>
            <a:r>
              <a:rPr lang="en-US" sz="2600">
                <a:solidFill>
                  <a:schemeClr val="lt1"/>
                </a:solidFill>
                <a:latin typeface="Times New Roman"/>
                <a:ea typeface="Times New Roman"/>
                <a:cs typeface="Times New Roman"/>
                <a:sym typeface="Times New Roman"/>
              </a:rPr>
              <a:t>Student Athlete’s Registration complete by 10/31 (through </a:t>
            </a:r>
            <a:r>
              <a:rPr lang="en-US" sz="2600">
                <a:latin typeface="Times New Roman"/>
                <a:ea typeface="Times New Roman"/>
                <a:cs typeface="Times New Roman"/>
                <a:sym typeface="Times New Roman"/>
              </a:rPr>
              <a:t>parentvue.com)</a:t>
            </a:r>
            <a:endParaRPr sz="2600">
              <a:solidFill>
                <a:schemeClr val="lt1"/>
              </a:solidFill>
              <a:latin typeface="Times New Roman"/>
              <a:ea typeface="Times New Roman"/>
              <a:cs typeface="Times New Roman"/>
              <a:sym typeface="Times New Roman"/>
            </a:endParaRPr>
          </a:p>
          <a:p>
            <a:pPr marL="457200" lvl="0" indent="-393700" algn="l" rtl="0">
              <a:spcBef>
                <a:spcPts val="0"/>
              </a:spcBef>
              <a:spcAft>
                <a:spcPts val="0"/>
              </a:spcAft>
              <a:buClr>
                <a:schemeClr val="lt1"/>
              </a:buClr>
              <a:buSzPts val="2600"/>
              <a:buFont typeface="Times New Roman"/>
              <a:buChar char="●"/>
            </a:pPr>
            <a:r>
              <a:rPr lang="en-US" sz="2600">
                <a:latin typeface="Times New Roman"/>
                <a:ea typeface="Times New Roman"/>
                <a:cs typeface="Times New Roman"/>
                <a:sym typeface="Times New Roman"/>
              </a:rPr>
              <a:t>4-on-1s will run from Nov. 4th - Dec. 19th &amp; Jan. 6th - Jan. 24th (4:00pm-6:00pm - 30 minute blocks)</a:t>
            </a:r>
            <a:endParaRPr sz="2600">
              <a:latin typeface="Times New Roman"/>
              <a:ea typeface="Times New Roman"/>
              <a:cs typeface="Times New Roman"/>
              <a:sym typeface="Times New Roman"/>
            </a:endParaRPr>
          </a:p>
          <a:p>
            <a:pPr marL="914400" lvl="1" indent="-393700" algn="l" rtl="0">
              <a:spcBef>
                <a:spcPts val="0"/>
              </a:spcBef>
              <a:spcAft>
                <a:spcPts val="0"/>
              </a:spcAft>
              <a:buClr>
                <a:schemeClr val="lt1"/>
              </a:buClr>
              <a:buSzPts val="2600"/>
              <a:buFont typeface="Times New Roman"/>
              <a:buChar char="○"/>
            </a:pPr>
            <a:r>
              <a:rPr lang="en-US" sz="2600">
                <a:solidFill>
                  <a:schemeClr val="lt1"/>
                </a:solidFill>
                <a:latin typeface="Times New Roman"/>
                <a:ea typeface="Times New Roman"/>
                <a:cs typeface="Times New Roman"/>
                <a:sym typeface="Times New Roman"/>
              </a:rPr>
              <a:t>C - Orr</a:t>
            </a:r>
            <a:endParaRPr sz="2600">
              <a:solidFill>
                <a:schemeClr val="lt1"/>
              </a:solidFill>
              <a:latin typeface="Times New Roman"/>
              <a:ea typeface="Times New Roman"/>
              <a:cs typeface="Times New Roman"/>
              <a:sym typeface="Times New Roman"/>
            </a:endParaRPr>
          </a:p>
          <a:p>
            <a:pPr marL="914400" lvl="1" indent="-393700" algn="l" rtl="0">
              <a:spcBef>
                <a:spcPts val="0"/>
              </a:spcBef>
              <a:spcAft>
                <a:spcPts val="0"/>
              </a:spcAft>
              <a:buClr>
                <a:schemeClr val="lt1"/>
              </a:buClr>
              <a:buSzPts val="2600"/>
              <a:buFont typeface="Times New Roman"/>
              <a:buChar char="○"/>
            </a:pPr>
            <a:r>
              <a:rPr lang="en-US" sz="2600">
                <a:solidFill>
                  <a:schemeClr val="lt1"/>
                </a:solidFill>
                <a:latin typeface="Times New Roman"/>
                <a:ea typeface="Times New Roman"/>
                <a:cs typeface="Times New Roman"/>
                <a:sym typeface="Times New Roman"/>
              </a:rPr>
              <a:t>INF/OF - Amos/Driskell</a:t>
            </a:r>
            <a:endParaRPr sz="2600">
              <a:solidFill>
                <a:schemeClr val="lt1"/>
              </a:solidFill>
              <a:latin typeface="Times New Roman"/>
              <a:ea typeface="Times New Roman"/>
              <a:cs typeface="Times New Roman"/>
              <a:sym typeface="Times New Roman"/>
            </a:endParaRPr>
          </a:p>
          <a:p>
            <a:pPr marL="914400" lvl="1" indent="-393700" algn="l" rtl="0">
              <a:spcBef>
                <a:spcPts val="0"/>
              </a:spcBef>
              <a:spcAft>
                <a:spcPts val="0"/>
              </a:spcAft>
              <a:buClr>
                <a:schemeClr val="lt1"/>
              </a:buClr>
              <a:buSzPts val="2600"/>
              <a:buFont typeface="Times New Roman"/>
              <a:buChar char="○"/>
            </a:pPr>
            <a:r>
              <a:rPr lang="en-US" sz="2600">
                <a:solidFill>
                  <a:schemeClr val="lt1"/>
                </a:solidFill>
                <a:latin typeface="Times New Roman"/>
                <a:ea typeface="Times New Roman"/>
                <a:cs typeface="Times New Roman"/>
                <a:sym typeface="Times New Roman"/>
              </a:rPr>
              <a:t>P - Smith/Chillion (Throwing Program/Bullpens for returners/Upperclassmen)</a:t>
            </a:r>
            <a:endParaRPr sz="2600">
              <a:solidFill>
                <a:schemeClr val="lt1"/>
              </a:solidFill>
              <a:latin typeface="Times New Roman"/>
              <a:ea typeface="Times New Roman"/>
              <a:cs typeface="Times New Roman"/>
              <a:sym typeface="Times New Roman"/>
            </a:endParaRPr>
          </a:p>
          <a:p>
            <a:pPr marL="914400" lvl="1" indent="-393700" algn="l" rtl="0">
              <a:spcBef>
                <a:spcPts val="0"/>
              </a:spcBef>
              <a:spcAft>
                <a:spcPts val="0"/>
              </a:spcAft>
              <a:buClr>
                <a:schemeClr val="lt1"/>
              </a:buClr>
              <a:buSzPts val="2600"/>
              <a:buFont typeface="Times New Roman"/>
              <a:buChar char="○"/>
            </a:pPr>
            <a:r>
              <a:rPr lang="en-US" sz="2600">
                <a:solidFill>
                  <a:schemeClr val="lt1"/>
                </a:solidFill>
                <a:latin typeface="Times New Roman"/>
                <a:ea typeface="Times New Roman"/>
                <a:cs typeface="Times New Roman"/>
                <a:sym typeface="Times New Roman"/>
              </a:rPr>
              <a:t>Morning Hitting starting Nov. 4th - Amos/Orr</a:t>
            </a:r>
            <a:endParaRPr sz="2600">
              <a:solidFill>
                <a:schemeClr val="lt1"/>
              </a:solidFill>
              <a:latin typeface="Times New Roman"/>
              <a:ea typeface="Times New Roman"/>
              <a:cs typeface="Times New Roman"/>
              <a:sym typeface="Times New Roman"/>
            </a:endParaRPr>
          </a:p>
          <a:p>
            <a:pPr marL="1371600" lvl="2" indent="-393700" algn="l" rtl="0">
              <a:spcBef>
                <a:spcPts val="0"/>
              </a:spcBef>
              <a:spcAft>
                <a:spcPts val="0"/>
              </a:spcAft>
              <a:buClr>
                <a:schemeClr val="lt1"/>
              </a:buClr>
              <a:buSzPts val="2600"/>
              <a:buFont typeface="Times New Roman"/>
              <a:buChar char="■"/>
            </a:pPr>
            <a:r>
              <a:rPr lang="en-US" sz="2600">
                <a:solidFill>
                  <a:schemeClr val="lt1"/>
                </a:solidFill>
                <a:latin typeface="Times New Roman"/>
                <a:ea typeface="Times New Roman"/>
                <a:cs typeface="Times New Roman"/>
                <a:sym typeface="Times New Roman"/>
              </a:rPr>
              <a:t>The indoor will be open in the mornings from 7:00am - 7:50am (Exact days TBD &amp; relayed to players)</a:t>
            </a:r>
            <a:endParaRPr sz="2600">
              <a:solidFill>
                <a:schemeClr val="lt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txBox="1">
            <a:spLocks noGrp="1"/>
          </p:cNvSpPr>
          <p:nvPr>
            <p:ph type="title"/>
          </p:nvPr>
        </p:nvSpPr>
        <p:spPr>
          <a:xfrm>
            <a:off x="0" y="168725"/>
            <a:ext cx="10058400" cy="786900"/>
          </a:xfrm>
          <a:prstGeom prst="rect">
            <a:avLst/>
          </a:prstGeom>
          <a:noFill/>
          <a:ln>
            <a:noFill/>
          </a:ln>
        </p:spPr>
        <p:txBody>
          <a:bodyPr spcFirstLastPara="1" wrap="square" lIns="0" tIns="17125" rIns="0" bIns="0" anchor="t" anchorCtr="0">
            <a:spAutoFit/>
          </a:bodyPr>
          <a:lstStyle/>
          <a:p>
            <a:pPr marL="12700" lvl="0" indent="0" algn="ctr" rtl="0">
              <a:lnSpc>
                <a:spcPct val="100000"/>
              </a:lnSpc>
              <a:spcBef>
                <a:spcPts val="0"/>
              </a:spcBef>
              <a:spcAft>
                <a:spcPts val="0"/>
              </a:spcAft>
              <a:buNone/>
            </a:pPr>
            <a:r>
              <a:rPr lang="en-US" sz="5000" cap="small"/>
              <a:t>Involvement/Volunteers</a:t>
            </a:r>
            <a:endParaRPr sz="5000"/>
          </a:p>
        </p:txBody>
      </p:sp>
      <p:sp>
        <p:nvSpPr>
          <p:cNvPr id="236" name="Google Shape;236;p18"/>
          <p:cNvSpPr txBox="1">
            <a:spLocks noGrp="1"/>
          </p:cNvSpPr>
          <p:nvPr>
            <p:ph type="body" idx="1"/>
          </p:nvPr>
        </p:nvSpPr>
        <p:spPr>
          <a:xfrm>
            <a:off x="508350" y="1152450"/>
            <a:ext cx="9041700" cy="5467500"/>
          </a:xfrm>
          <a:prstGeom prst="rect">
            <a:avLst/>
          </a:prstGeom>
          <a:noFill/>
          <a:ln>
            <a:noFill/>
          </a:ln>
        </p:spPr>
        <p:txBody>
          <a:bodyPr spcFirstLastPara="1" wrap="square" lIns="0" tIns="69850" rIns="0" bIns="0" anchor="t" anchorCtr="0">
            <a:spAutoFit/>
          </a:bodyPr>
          <a:lstStyle/>
          <a:p>
            <a:pPr marL="457200" marR="5080" lvl="0" indent="-514350" algn="l" rtl="0">
              <a:lnSpc>
                <a:spcPct val="109508"/>
              </a:lnSpc>
              <a:spcBef>
                <a:spcPts val="0"/>
              </a:spcBef>
              <a:spcAft>
                <a:spcPts val="0"/>
              </a:spcAft>
              <a:buClr>
                <a:schemeClr val="lt1"/>
              </a:buClr>
              <a:buSzPts val="4500"/>
              <a:buFont typeface="Times New Roman"/>
              <a:buChar char="●"/>
            </a:pPr>
            <a:r>
              <a:rPr lang="en-US" sz="4000" b="0">
                <a:latin typeface="Times New Roman"/>
                <a:ea typeface="Times New Roman"/>
                <a:cs typeface="Times New Roman"/>
                <a:sym typeface="Times New Roman"/>
              </a:rPr>
              <a:t>Ten board members</a:t>
            </a:r>
            <a:endParaRPr sz="4000">
              <a:latin typeface="Times New Roman"/>
              <a:ea typeface="Times New Roman"/>
              <a:cs typeface="Times New Roman"/>
              <a:sym typeface="Times New Roman"/>
            </a:endParaRPr>
          </a:p>
          <a:p>
            <a:pPr marL="457200" marR="5080" lvl="0" indent="-514350" algn="l" rtl="0">
              <a:lnSpc>
                <a:spcPct val="109508"/>
              </a:lnSpc>
              <a:spcBef>
                <a:spcPts val="0"/>
              </a:spcBef>
              <a:spcAft>
                <a:spcPts val="0"/>
              </a:spcAft>
              <a:buClr>
                <a:schemeClr val="lt1"/>
              </a:buClr>
              <a:buSzPts val="4500"/>
              <a:buFont typeface="Times New Roman"/>
              <a:buChar char="●"/>
            </a:pPr>
            <a:r>
              <a:rPr lang="en-US" sz="4000" b="0">
                <a:latin typeface="Times New Roman"/>
                <a:ea typeface="Times New Roman"/>
                <a:cs typeface="Times New Roman"/>
                <a:sym typeface="Times New Roman"/>
              </a:rPr>
              <a:t>Need volunteers for all events</a:t>
            </a:r>
            <a:endParaRPr sz="4000">
              <a:latin typeface="Times New Roman"/>
              <a:ea typeface="Times New Roman"/>
              <a:cs typeface="Times New Roman"/>
              <a:sym typeface="Times New Roman"/>
            </a:endParaRPr>
          </a:p>
          <a:p>
            <a:pPr marL="914400" lvl="1" indent="-409575" algn="l" rtl="0">
              <a:lnSpc>
                <a:spcPct val="100000"/>
              </a:lnSpc>
              <a:spcBef>
                <a:spcPts val="0"/>
              </a:spcBef>
              <a:spcAft>
                <a:spcPts val="0"/>
              </a:spcAft>
              <a:buClr>
                <a:schemeClr val="lt1"/>
              </a:buClr>
              <a:buSzPts val="2850"/>
              <a:buFont typeface="Times New Roman"/>
              <a:buChar char="○"/>
            </a:pPr>
            <a:r>
              <a:rPr lang="en-US" sz="2850" b="0">
                <a:solidFill>
                  <a:schemeClr val="lt1"/>
                </a:solidFill>
                <a:latin typeface="Times New Roman"/>
                <a:ea typeface="Times New Roman"/>
                <a:cs typeface="Times New Roman"/>
                <a:sym typeface="Times New Roman"/>
              </a:rPr>
              <a:t>Fundraising – Day at the Yard, Sponsorships, Bricks</a:t>
            </a:r>
            <a:endParaRPr sz="2850">
              <a:solidFill>
                <a:schemeClr val="lt1"/>
              </a:solidFill>
              <a:latin typeface="Times New Roman"/>
              <a:ea typeface="Times New Roman"/>
              <a:cs typeface="Times New Roman"/>
              <a:sym typeface="Times New Roman"/>
            </a:endParaRPr>
          </a:p>
          <a:p>
            <a:pPr marL="914400" marR="5080" lvl="1" indent="-409575" algn="l" rtl="0">
              <a:lnSpc>
                <a:spcPct val="107169"/>
              </a:lnSpc>
              <a:spcBef>
                <a:spcPts val="0"/>
              </a:spcBef>
              <a:spcAft>
                <a:spcPts val="0"/>
              </a:spcAft>
              <a:buClr>
                <a:schemeClr val="lt1"/>
              </a:buClr>
              <a:buSzPts val="2850"/>
              <a:buFont typeface="Times New Roman"/>
              <a:buChar char="○"/>
            </a:pPr>
            <a:r>
              <a:rPr lang="en-US" sz="2850" b="0">
                <a:solidFill>
                  <a:schemeClr val="lt1"/>
                </a:solidFill>
                <a:latin typeface="Times New Roman"/>
                <a:ea typeface="Times New Roman"/>
                <a:cs typeface="Times New Roman"/>
                <a:sym typeface="Times New Roman"/>
              </a:rPr>
              <a:t>Social Events – First Pitch Banquet, Senior Night, End of Season Banquet, Teacher Appreciation</a:t>
            </a:r>
            <a:endParaRPr sz="2850">
              <a:solidFill>
                <a:schemeClr val="lt1"/>
              </a:solidFill>
              <a:latin typeface="Times New Roman"/>
              <a:ea typeface="Times New Roman"/>
              <a:cs typeface="Times New Roman"/>
              <a:sym typeface="Times New Roman"/>
            </a:endParaRPr>
          </a:p>
          <a:p>
            <a:pPr marL="914400" marR="1164590" lvl="1" indent="-409575" algn="l" rtl="0">
              <a:lnSpc>
                <a:spcPct val="107169"/>
              </a:lnSpc>
              <a:spcBef>
                <a:spcPts val="0"/>
              </a:spcBef>
              <a:spcAft>
                <a:spcPts val="0"/>
              </a:spcAft>
              <a:buClr>
                <a:schemeClr val="lt1"/>
              </a:buClr>
              <a:buSzPts val="2850"/>
              <a:buFont typeface="Times New Roman"/>
              <a:buChar char="○"/>
            </a:pPr>
            <a:r>
              <a:rPr lang="en-US" sz="2850" b="0">
                <a:solidFill>
                  <a:schemeClr val="lt1"/>
                </a:solidFill>
                <a:latin typeface="Times New Roman"/>
                <a:ea typeface="Times New Roman"/>
                <a:cs typeface="Times New Roman"/>
                <a:sym typeface="Times New Roman"/>
              </a:rPr>
              <a:t>Game Day – Pre</a:t>
            </a:r>
            <a:r>
              <a:rPr lang="en-US" sz="2850">
                <a:solidFill>
                  <a:schemeClr val="lt1"/>
                </a:solidFill>
                <a:latin typeface="Times New Roman"/>
                <a:ea typeface="Times New Roman"/>
                <a:cs typeface="Times New Roman"/>
                <a:sym typeface="Times New Roman"/>
              </a:rPr>
              <a:t>-</a:t>
            </a:r>
            <a:r>
              <a:rPr lang="en-US" sz="2850" b="0">
                <a:solidFill>
                  <a:schemeClr val="lt1"/>
                </a:solidFill>
                <a:latin typeface="Times New Roman"/>
                <a:ea typeface="Times New Roman"/>
                <a:cs typeface="Times New Roman"/>
                <a:sym typeface="Times New Roman"/>
              </a:rPr>
              <a:t>game meals, concessions, field maintenance and post-game clean-up</a:t>
            </a:r>
            <a:endParaRPr sz="2850">
              <a:solidFill>
                <a:schemeClr val="lt1"/>
              </a:solidFill>
              <a:latin typeface="Times New Roman"/>
              <a:ea typeface="Times New Roman"/>
              <a:cs typeface="Times New Roman"/>
              <a:sym typeface="Times New Roman"/>
            </a:endParaRPr>
          </a:p>
          <a:p>
            <a:pPr marL="914400" lvl="1" indent="-409575" algn="l" rtl="0">
              <a:lnSpc>
                <a:spcPct val="100000"/>
              </a:lnSpc>
              <a:spcBef>
                <a:spcPts val="0"/>
              </a:spcBef>
              <a:spcAft>
                <a:spcPts val="0"/>
              </a:spcAft>
              <a:buClr>
                <a:schemeClr val="lt1"/>
              </a:buClr>
              <a:buSzPts val="2850"/>
              <a:buFont typeface="Times New Roman"/>
              <a:buChar char="○"/>
            </a:pPr>
            <a:r>
              <a:rPr lang="en-US" sz="2850" b="0">
                <a:solidFill>
                  <a:schemeClr val="lt1"/>
                </a:solidFill>
                <a:latin typeface="Times New Roman"/>
                <a:ea typeface="Times New Roman"/>
                <a:cs typeface="Times New Roman"/>
                <a:sym typeface="Times New Roman"/>
              </a:rPr>
              <a:t>Parade – Float Decoration</a:t>
            </a:r>
            <a:endParaRPr sz="2850">
              <a:latin typeface="Times New Roman"/>
              <a:ea typeface="Times New Roman"/>
              <a:cs typeface="Times New Roman"/>
              <a:sym typeface="Times New Roman"/>
            </a:endParaRPr>
          </a:p>
          <a:p>
            <a:pPr marL="457200" marR="106679" lvl="0" indent="0" algn="l" rtl="0">
              <a:lnSpc>
                <a:spcPct val="108285"/>
              </a:lnSpc>
              <a:spcBef>
                <a:spcPts val="0"/>
              </a:spcBef>
              <a:spcAft>
                <a:spcPts val="0"/>
              </a:spcAft>
              <a:buNone/>
            </a:pPr>
            <a:r>
              <a:rPr lang="en-US">
                <a:latin typeface="Times New Roman"/>
                <a:ea typeface="Times New Roman"/>
                <a:cs typeface="Times New Roman"/>
                <a:sym typeface="Times New Roman"/>
              </a:rPr>
              <a:t>*Each family will be required to volunteer for various events via signup in Toolkit*</a:t>
            </a:r>
            <a:endParaRPr>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0"/>
          <p:cNvSpPr txBox="1">
            <a:spLocks noGrp="1"/>
          </p:cNvSpPr>
          <p:nvPr>
            <p:ph type="title"/>
          </p:nvPr>
        </p:nvSpPr>
        <p:spPr>
          <a:xfrm>
            <a:off x="0" y="243350"/>
            <a:ext cx="10058400" cy="786900"/>
          </a:xfrm>
          <a:prstGeom prst="rect">
            <a:avLst/>
          </a:prstGeom>
          <a:noFill/>
          <a:ln>
            <a:noFill/>
          </a:ln>
        </p:spPr>
        <p:txBody>
          <a:bodyPr spcFirstLastPara="1" wrap="square" lIns="0" tIns="17125" rIns="0" bIns="0" anchor="t" anchorCtr="0">
            <a:spAutoFit/>
          </a:bodyPr>
          <a:lstStyle/>
          <a:p>
            <a:pPr marL="0" lvl="0" indent="0" algn="ctr" rtl="0">
              <a:lnSpc>
                <a:spcPct val="100000"/>
              </a:lnSpc>
              <a:spcBef>
                <a:spcPts val="0"/>
              </a:spcBef>
              <a:spcAft>
                <a:spcPts val="0"/>
              </a:spcAft>
              <a:buNone/>
            </a:pPr>
            <a:r>
              <a:rPr lang="en-US" sz="5000" b="0">
                <a:latin typeface="Times New Roman"/>
                <a:ea typeface="Times New Roman"/>
                <a:cs typeface="Times New Roman"/>
                <a:sym typeface="Times New Roman"/>
              </a:rPr>
              <a:t>Winter Work Day</a:t>
            </a:r>
            <a:endParaRPr sz="5000">
              <a:latin typeface="Times New Roman"/>
              <a:ea typeface="Times New Roman"/>
              <a:cs typeface="Times New Roman"/>
              <a:sym typeface="Times New Roman"/>
            </a:endParaRPr>
          </a:p>
        </p:txBody>
      </p:sp>
      <p:sp>
        <p:nvSpPr>
          <p:cNvPr id="242" name="Google Shape;242;p20"/>
          <p:cNvSpPr txBox="1"/>
          <p:nvPr/>
        </p:nvSpPr>
        <p:spPr>
          <a:xfrm>
            <a:off x="804575" y="1129350"/>
            <a:ext cx="6399000" cy="5513700"/>
          </a:xfrm>
          <a:prstGeom prst="rect">
            <a:avLst/>
          </a:prstGeom>
          <a:noFill/>
          <a:ln>
            <a:noFill/>
          </a:ln>
        </p:spPr>
        <p:txBody>
          <a:bodyPr spcFirstLastPara="1" wrap="square" lIns="0" tIns="285750" rIns="0" bIns="0" anchor="t" anchorCtr="0">
            <a:spAutoFit/>
          </a:bodyPr>
          <a:lstStyle/>
          <a:p>
            <a:pPr marL="457200" marR="5080" lvl="0" indent="-482600" algn="l" rtl="0">
              <a:lnSpc>
                <a:spcPct val="109508"/>
              </a:lnSpc>
              <a:spcBef>
                <a:spcPts val="0"/>
              </a:spcBef>
              <a:spcAft>
                <a:spcPts val="0"/>
              </a:spcAft>
              <a:buClr>
                <a:srgbClr val="FFFFFF"/>
              </a:buClr>
              <a:buSzPts val="4000"/>
              <a:buFont typeface="Times New Roman"/>
              <a:buChar char="●"/>
            </a:pPr>
            <a:r>
              <a:rPr lang="en-US" sz="4000">
                <a:solidFill>
                  <a:srgbClr val="FFFFFF"/>
                </a:solidFill>
                <a:latin typeface="Times New Roman"/>
                <a:ea typeface="Times New Roman"/>
                <a:cs typeface="Times New Roman"/>
                <a:sym typeface="Times New Roman"/>
              </a:rPr>
              <a:t>Nov. 16</a:t>
            </a:r>
            <a:endParaRPr sz="4000">
              <a:latin typeface="Times New Roman"/>
              <a:ea typeface="Times New Roman"/>
              <a:cs typeface="Times New Roman"/>
              <a:sym typeface="Times New Roman"/>
            </a:endParaRPr>
          </a:p>
          <a:p>
            <a:pPr marL="457200" marR="392430" lvl="0" indent="-482600" algn="l" rtl="0">
              <a:lnSpc>
                <a:spcPct val="109508"/>
              </a:lnSpc>
              <a:spcBef>
                <a:spcPts val="0"/>
              </a:spcBef>
              <a:spcAft>
                <a:spcPts val="0"/>
              </a:spcAft>
              <a:buClr>
                <a:srgbClr val="FFFFFF"/>
              </a:buClr>
              <a:buSzPts val="4000"/>
              <a:buFont typeface="Times New Roman"/>
              <a:buChar char="●"/>
            </a:pPr>
            <a:r>
              <a:rPr lang="en-US" sz="4000">
                <a:solidFill>
                  <a:srgbClr val="FFFFFF"/>
                </a:solidFill>
                <a:latin typeface="Times New Roman"/>
                <a:ea typeface="Times New Roman"/>
                <a:cs typeface="Times New Roman"/>
                <a:sym typeface="Times New Roman"/>
              </a:rPr>
              <a:t>Painting, debris removal, power washing, etc.</a:t>
            </a:r>
            <a:endParaRPr sz="4000">
              <a:latin typeface="Times New Roman"/>
              <a:ea typeface="Times New Roman"/>
              <a:cs typeface="Times New Roman"/>
              <a:sym typeface="Times New Roman"/>
            </a:endParaRPr>
          </a:p>
          <a:p>
            <a:pPr marL="457200" lvl="0" indent="-482600" algn="l" rtl="0">
              <a:lnSpc>
                <a:spcPct val="100000"/>
              </a:lnSpc>
              <a:spcBef>
                <a:spcPts val="0"/>
              </a:spcBef>
              <a:spcAft>
                <a:spcPts val="0"/>
              </a:spcAft>
              <a:buClr>
                <a:srgbClr val="FFFFFF"/>
              </a:buClr>
              <a:buSzPts val="4000"/>
              <a:buFont typeface="Times New Roman"/>
              <a:buChar char="●"/>
            </a:pPr>
            <a:r>
              <a:rPr lang="en-US" sz="4000">
                <a:solidFill>
                  <a:srgbClr val="FFFFFF"/>
                </a:solidFill>
                <a:latin typeface="Times New Roman"/>
                <a:ea typeface="Times New Roman"/>
                <a:cs typeface="Times New Roman"/>
                <a:sym typeface="Times New Roman"/>
              </a:rPr>
              <a:t>Sign-Up Genius list circulated</a:t>
            </a:r>
            <a:endParaRPr sz="4000">
              <a:latin typeface="Times New Roman"/>
              <a:ea typeface="Times New Roman"/>
              <a:cs typeface="Times New Roman"/>
              <a:sym typeface="Times New Roman"/>
            </a:endParaRPr>
          </a:p>
          <a:p>
            <a:pPr marL="457200" lvl="0" indent="-482600" algn="l" rtl="0">
              <a:lnSpc>
                <a:spcPct val="100000"/>
              </a:lnSpc>
              <a:spcBef>
                <a:spcPts val="0"/>
              </a:spcBef>
              <a:spcAft>
                <a:spcPts val="0"/>
              </a:spcAft>
              <a:buClr>
                <a:schemeClr val="lt1"/>
              </a:buClr>
              <a:buSzPts val="4000"/>
              <a:buFont typeface="Times New Roman"/>
              <a:buChar char="●"/>
            </a:pPr>
            <a:r>
              <a:rPr lang="en-US" sz="4000">
                <a:solidFill>
                  <a:schemeClr val="lt1"/>
                </a:solidFill>
                <a:latin typeface="Times New Roman"/>
                <a:ea typeface="Times New Roman"/>
                <a:cs typeface="Times New Roman"/>
                <a:sym typeface="Times New Roman"/>
              </a:rPr>
              <a:t>Varsity &amp; JV players required*</a:t>
            </a:r>
            <a:endParaRPr sz="4000">
              <a:solidFill>
                <a:schemeClr val="lt1"/>
              </a:solidFill>
              <a:latin typeface="Times New Roman"/>
              <a:ea typeface="Times New Roman"/>
              <a:cs typeface="Times New Roman"/>
              <a:sym typeface="Times New Roman"/>
            </a:endParaRPr>
          </a:p>
          <a:p>
            <a:pPr marL="457200" lvl="0" indent="0" algn="l" rtl="0">
              <a:lnSpc>
                <a:spcPct val="100000"/>
              </a:lnSpc>
              <a:spcBef>
                <a:spcPts val="965"/>
              </a:spcBef>
              <a:spcAft>
                <a:spcPts val="0"/>
              </a:spcAft>
              <a:buNone/>
            </a:pPr>
            <a:r>
              <a:rPr lang="en-US" sz="4000">
                <a:solidFill>
                  <a:schemeClr val="lt1"/>
                </a:solidFill>
                <a:latin typeface="Times New Roman"/>
                <a:ea typeface="Times New Roman"/>
                <a:cs typeface="Times New Roman"/>
                <a:sym typeface="Times New Roman"/>
              </a:rPr>
              <a:t>[*Subject to change]</a:t>
            </a:r>
            <a:endParaRPr sz="4000">
              <a:solidFill>
                <a:schemeClr val="lt1"/>
              </a:solidFill>
              <a:latin typeface="Times New Roman"/>
              <a:ea typeface="Times New Roman"/>
              <a:cs typeface="Times New Roman"/>
              <a:sym typeface="Times New Roman"/>
            </a:endParaRPr>
          </a:p>
        </p:txBody>
      </p:sp>
      <p:pic>
        <p:nvPicPr>
          <p:cNvPr id="243" name="Google Shape;243;p20"/>
          <p:cNvPicPr preferRelativeResize="0"/>
          <p:nvPr/>
        </p:nvPicPr>
        <p:blipFill rotWithShape="1">
          <a:blip r:embed="rId3">
            <a:alphaModFix/>
          </a:blip>
          <a:srcRect b="14551"/>
          <a:stretch/>
        </p:blipFill>
        <p:spPr>
          <a:xfrm>
            <a:off x="7203575" y="1750100"/>
            <a:ext cx="1933650" cy="2320850"/>
          </a:xfrm>
          <a:prstGeom prst="rect">
            <a:avLst/>
          </a:prstGeom>
          <a:noFill/>
          <a:ln>
            <a:noFill/>
          </a:ln>
        </p:spPr>
      </p:pic>
      <p:pic>
        <p:nvPicPr>
          <p:cNvPr id="244" name="Google Shape;244;p20"/>
          <p:cNvPicPr preferRelativeResize="0"/>
          <p:nvPr/>
        </p:nvPicPr>
        <p:blipFill>
          <a:blip r:embed="rId4">
            <a:alphaModFix/>
          </a:blip>
          <a:stretch>
            <a:fillRect/>
          </a:stretch>
        </p:blipFill>
        <p:spPr>
          <a:xfrm>
            <a:off x="7110550" y="4185725"/>
            <a:ext cx="2119701" cy="21197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9"/>
          <p:cNvSpPr txBox="1">
            <a:spLocks noGrp="1"/>
          </p:cNvSpPr>
          <p:nvPr>
            <p:ph type="title"/>
          </p:nvPr>
        </p:nvSpPr>
        <p:spPr>
          <a:xfrm>
            <a:off x="0" y="243350"/>
            <a:ext cx="10058400" cy="786300"/>
          </a:xfrm>
          <a:prstGeom prst="rect">
            <a:avLst/>
          </a:prstGeom>
          <a:noFill/>
          <a:ln>
            <a:noFill/>
          </a:ln>
        </p:spPr>
        <p:txBody>
          <a:bodyPr spcFirstLastPara="1" wrap="square" lIns="0" tIns="16500" rIns="0" bIns="0" anchor="t" anchorCtr="0">
            <a:spAutoFit/>
          </a:bodyPr>
          <a:lstStyle/>
          <a:p>
            <a:pPr marL="32384" lvl="0" indent="0" algn="ctr" rtl="0">
              <a:lnSpc>
                <a:spcPct val="100000"/>
              </a:lnSpc>
              <a:spcBef>
                <a:spcPts val="0"/>
              </a:spcBef>
              <a:spcAft>
                <a:spcPts val="0"/>
              </a:spcAft>
              <a:buNone/>
            </a:pPr>
            <a:r>
              <a:rPr lang="en-US" sz="5000" cap="small"/>
              <a:t>First Pitch Banquet</a:t>
            </a:r>
            <a:endParaRPr sz="5000"/>
          </a:p>
        </p:txBody>
      </p:sp>
      <p:sp>
        <p:nvSpPr>
          <p:cNvPr id="251" name="Google Shape;251;p19"/>
          <p:cNvSpPr txBox="1">
            <a:spLocks noGrp="1"/>
          </p:cNvSpPr>
          <p:nvPr>
            <p:ph type="body" idx="1"/>
          </p:nvPr>
        </p:nvSpPr>
        <p:spPr>
          <a:xfrm>
            <a:off x="793400" y="718100"/>
            <a:ext cx="8635500" cy="5436000"/>
          </a:xfrm>
          <a:prstGeom prst="rect">
            <a:avLst/>
          </a:prstGeom>
          <a:noFill/>
          <a:ln>
            <a:noFill/>
          </a:ln>
        </p:spPr>
        <p:txBody>
          <a:bodyPr spcFirstLastPara="1" wrap="square" lIns="0" tIns="488025" rIns="0" bIns="0" anchor="t" anchorCtr="0">
            <a:noAutofit/>
          </a:bodyPr>
          <a:lstStyle/>
          <a:p>
            <a:pPr marL="457200" marR="5080" lvl="0" indent="-469900" algn="l" rtl="0">
              <a:lnSpc>
                <a:spcPct val="109508"/>
              </a:lnSpc>
              <a:spcBef>
                <a:spcPts val="0"/>
              </a:spcBef>
              <a:spcAft>
                <a:spcPts val="0"/>
              </a:spcAft>
              <a:buClr>
                <a:schemeClr val="lt1"/>
              </a:buClr>
              <a:buSzPts val="3800"/>
              <a:buFont typeface="Times New Roman"/>
              <a:buChar char="●"/>
            </a:pPr>
            <a:r>
              <a:rPr lang="en-US" sz="3800" b="0">
                <a:latin typeface="Times New Roman"/>
                <a:ea typeface="Times New Roman"/>
                <a:cs typeface="Times New Roman"/>
                <a:sym typeface="Times New Roman"/>
              </a:rPr>
              <a:t>Monday, Feb. 3 @ 6:30pm - Cafeteria</a:t>
            </a:r>
            <a:endParaRPr sz="3800" b="0">
              <a:latin typeface="Times New Roman"/>
              <a:ea typeface="Times New Roman"/>
              <a:cs typeface="Times New Roman"/>
              <a:sym typeface="Times New Roman"/>
            </a:endParaRPr>
          </a:p>
          <a:p>
            <a:pPr marL="457200" marR="5080" lvl="0" indent="-469900" algn="l" rtl="0">
              <a:lnSpc>
                <a:spcPct val="109508"/>
              </a:lnSpc>
              <a:spcBef>
                <a:spcPts val="0"/>
              </a:spcBef>
              <a:spcAft>
                <a:spcPts val="0"/>
              </a:spcAft>
              <a:buClr>
                <a:schemeClr val="lt1"/>
              </a:buClr>
              <a:buSzPts val="3800"/>
              <a:buFont typeface="Times New Roman"/>
              <a:buChar char="●"/>
            </a:pPr>
            <a:r>
              <a:rPr lang="en-US" sz="3800" b="0">
                <a:latin typeface="Times New Roman"/>
                <a:ea typeface="Times New Roman"/>
                <a:cs typeface="Times New Roman"/>
                <a:sym typeface="Times New Roman"/>
              </a:rPr>
              <a:t>Pay dues, join Booster Club/purchase merchandise, etc</a:t>
            </a:r>
            <a:r>
              <a:rPr lang="en-US" sz="3800">
                <a:latin typeface="Times New Roman"/>
                <a:ea typeface="Times New Roman"/>
                <a:cs typeface="Times New Roman"/>
                <a:sym typeface="Times New Roman"/>
              </a:rPr>
              <a:t>.</a:t>
            </a:r>
            <a:endParaRPr sz="3800">
              <a:latin typeface="Times New Roman"/>
              <a:ea typeface="Times New Roman"/>
              <a:cs typeface="Times New Roman"/>
              <a:sym typeface="Times New Roman"/>
            </a:endParaRPr>
          </a:p>
          <a:p>
            <a:pPr marL="457200" marR="5080" lvl="0" indent="-469900" algn="l" rtl="0">
              <a:lnSpc>
                <a:spcPct val="109508"/>
              </a:lnSpc>
              <a:spcBef>
                <a:spcPts val="0"/>
              </a:spcBef>
              <a:spcAft>
                <a:spcPts val="0"/>
              </a:spcAft>
              <a:buClr>
                <a:schemeClr val="lt1"/>
              </a:buClr>
              <a:buSzPts val="3800"/>
              <a:buFont typeface="Times New Roman"/>
              <a:buChar char="●"/>
            </a:pPr>
            <a:r>
              <a:rPr lang="en-US" sz="3800" b="0">
                <a:latin typeface="Times New Roman"/>
                <a:ea typeface="Times New Roman"/>
                <a:cs typeface="Times New Roman"/>
                <a:sym typeface="Times New Roman"/>
              </a:rPr>
              <a:t>Discuss volunteer requirements via Toolkit</a:t>
            </a:r>
            <a:endParaRPr sz="3800">
              <a:latin typeface="Times New Roman"/>
              <a:ea typeface="Times New Roman"/>
              <a:cs typeface="Times New Roman"/>
              <a:sym typeface="Times New Roman"/>
            </a:endParaRPr>
          </a:p>
          <a:p>
            <a:pPr marL="457200" marR="5080" lvl="0" indent="-469900" algn="l" rtl="0">
              <a:lnSpc>
                <a:spcPct val="109508"/>
              </a:lnSpc>
              <a:spcBef>
                <a:spcPts val="0"/>
              </a:spcBef>
              <a:spcAft>
                <a:spcPts val="0"/>
              </a:spcAft>
              <a:buClr>
                <a:schemeClr val="lt1"/>
              </a:buClr>
              <a:buSzPts val="3800"/>
              <a:buFont typeface="Times New Roman"/>
              <a:buChar char="●"/>
            </a:pPr>
            <a:r>
              <a:rPr lang="en-US" sz="3800" b="0">
                <a:latin typeface="Times New Roman"/>
                <a:ea typeface="Times New Roman"/>
                <a:cs typeface="Times New Roman"/>
                <a:sym typeface="Times New Roman"/>
              </a:rPr>
              <a:t>2025 Varsity &amp; JV team introduction</a:t>
            </a:r>
            <a:endParaRPr sz="3800" b="0">
              <a:latin typeface="Times New Roman"/>
              <a:ea typeface="Times New Roman"/>
              <a:cs typeface="Times New Roman"/>
              <a:sym typeface="Times New Roman"/>
            </a:endParaRPr>
          </a:p>
          <a:p>
            <a:pPr marL="457200" marR="5080" lvl="0" indent="-469900" algn="l" rtl="0">
              <a:lnSpc>
                <a:spcPct val="109508"/>
              </a:lnSpc>
              <a:spcBef>
                <a:spcPts val="0"/>
              </a:spcBef>
              <a:spcAft>
                <a:spcPts val="0"/>
              </a:spcAft>
              <a:buClr>
                <a:schemeClr val="lt1"/>
              </a:buClr>
              <a:buSzPts val="3800"/>
              <a:buFont typeface="Times New Roman"/>
              <a:buChar char="●"/>
            </a:pPr>
            <a:r>
              <a:rPr lang="en-US" sz="3800" b="0">
                <a:latin typeface="Times New Roman"/>
                <a:ea typeface="Times New Roman"/>
                <a:cs typeface="Times New Roman"/>
                <a:sym typeface="Times New Roman"/>
              </a:rPr>
              <a:t>Schedule for Varsity &amp; JV season</a:t>
            </a:r>
            <a:endParaRPr sz="3800">
              <a:latin typeface="Times New Roman"/>
              <a:ea typeface="Times New Roman"/>
              <a:cs typeface="Times New Roman"/>
              <a:sym typeface="Times New Roman"/>
            </a:endParaRPr>
          </a:p>
        </p:txBody>
      </p:sp>
      <p:pic>
        <p:nvPicPr>
          <p:cNvPr id="252" name="Google Shape;252;p19"/>
          <p:cNvPicPr preferRelativeResize="0"/>
          <p:nvPr/>
        </p:nvPicPr>
        <p:blipFill>
          <a:blip r:embed="rId3">
            <a:alphaModFix/>
          </a:blip>
          <a:stretch>
            <a:fillRect/>
          </a:stretch>
        </p:blipFill>
        <p:spPr>
          <a:xfrm>
            <a:off x="1526700" y="5392576"/>
            <a:ext cx="7004998" cy="2241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0" y="395800"/>
            <a:ext cx="10058400" cy="787500"/>
          </a:xfrm>
          <a:prstGeom prst="rect">
            <a:avLst/>
          </a:prstGeom>
          <a:noFill/>
          <a:ln>
            <a:noFill/>
          </a:ln>
        </p:spPr>
        <p:txBody>
          <a:bodyPr spcFirstLastPara="1" wrap="square" lIns="0" tIns="17775" rIns="0" bIns="0" anchor="t" anchorCtr="0">
            <a:spAutoFit/>
          </a:bodyPr>
          <a:lstStyle/>
          <a:p>
            <a:pPr marL="12700" lvl="0" indent="0" algn="ctr" rtl="0">
              <a:lnSpc>
                <a:spcPct val="100000"/>
              </a:lnSpc>
              <a:spcBef>
                <a:spcPts val="0"/>
              </a:spcBef>
              <a:spcAft>
                <a:spcPts val="0"/>
              </a:spcAft>
              <a:buNone/>
            </a:pPr>
            <a:r>
              <a:rPr lang="en-US" sz="5000" cap="small"/>
              <a:t>Baseball Staff</a:t>
            </a:r>
            <a:endParaRPr sz="5000"/>
          </a:p>
        </p:txBody>
      </p:sp>
      <p:sp>
        <p:nvSpPr>
          <p:cNvPr id="64" name="Google Shape;64;p3"/>
          <p:cNvSpPr txBox="1"/>
          <p:nvPr/>
        </p:nvSpPr>
        <p:spPr>
          <a:xfrm>
            <a:off x="1646850" y="1625775"/>
            <a:ext cx="6764700" cy="5305200"/>
          </a:xfrm>
          <a:prstGeom prst="rect">
            <a:avLst/>
          </a:prstGeom>
          <a:noFill/>
          <a:ln>
            <a:noFill/>
          </a:ln>
        </p:spPr>
        <p:txBody>
          <a:bodyPr spcFirstLastPara="1" wrap="square" lIns="0" tIns="14600" rIns="0" bIns="0" anchor="t" anchorCtr="0">
            <a:spAutoFit/>
          </a:bodyPr>
          <a:lstStyle/>
          <a:p>
            <a:pPr marL="1270" lvl="0" indent="0" algn="ctr" rtl="0">
              <a:lnSpc>
                <a:spcPct val="100000"/>
              </a:lnSpc>
              <a:spcBef>
                <a:spcPts val="0"/>
              </a:spcBef>
              <a:spcAft>
                <a:spcPts val="0"/>
              </a:spcAft>
              <a:buNone/>
            </a:pPr>
            <a:r>
              <a:rPr lang="en-US" sz="3900" b="1" u="sng">
                <a:solidFill>
                  <a:srgbClr val="FFFFFF"/>
                </a:solidFill>
                <a:latin typeface="Times New Roman"/>
                <a:ea typeface="Times New Roman"/>
                <a:cs typeface="Times New Roman"/>
                <a:sym typeface="Times New Roman"/>
              </a:rPr>
              <a:t>Varsity Coaching staff</a:t>
            </a:r>
            <a:endParaRPr sz="3900">
              <a:latin typeface="Times New Roman"/>
              <a:ea typeface="Times New Roman"/>
              <a:cs typeface="Times New Roman"/>
              <a:sym typeface="Times New Roman"/>
            </a:endParaRPr>
          </a:p>
          <a:p>
            <a:pPr marL="242570" marR="237490" lvl="0" indent="0" algn="ctr" rtl="0">
              <a:lnSpc>
                <a:spcPct val="119622"/>
              </a:lnSpc>
              <a:spcBef>
                <a:spcPts val="3650"/>
              </a:spcBef>
              <a:spcAft>
                <a:spcPts val="0"/>
              </a:spcAft>
              <a:buNone/>
            </a:pPr>
            <a:r>
              <a:rPr lang="en-US" sz="3050">
                <a:solidFill>
                  <a:srgbClr val="FFFFFF"/>
                </a:solidFill>
                <a:latin typeface="Times New Roman"/>
                <a:ea typeface="Times New Roman"/>
                <a:cs typeface="Times New Roman"/>
                <a:sym typeface="Times New Roman"/>
              </a:rPr>
              <a:t>Pierce Smith – Varsity Pitching Coach Parker Orr – Varsity Coach</a:t>
            </a:r>
            <a:endParaRPr sz="3050">
              <a:latin typeface="Times New Roman"/>
              <a:ea typeface="Times New Roman"/>
              <a:cs typeface="Times New Roman"/>
              <a:sym typeface="Times New Roman"/>
            </a:endParaRPr>
          </a:p>
          <a:p>
            <a:pPr marL="0" lvl="0" indent="0" algn="l" rtl="0">
              <a:lnSpc>
                <a:spcPct val="100000"/>
              </a:lnSpc>
              <a:spcBef>
                <a:spcPts val="5"/>
              </a:spcBef>
              <a:spcAft>
                <a:spcPts val="0"/>
              </a:spcAft>
              <a:buNone/>
            </a:pPr>
            <a:endParaRPr sz="3050">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US" sz="3900" b="1" u="sng">
                <a:solidFill>
                  <a:srgbClr val="FFFFFF"/>
                </a:solidFill>
                <a:latin typeface="Times New Roman"/>
                <a:ea typeface="Times New Roman"/>
                <a:cs typeface="Times New Roman"/>
                <a:sym typeface="Times New Roman"/>
              </a:rPr>
              <a:t>Junior Varsity Coaching Staff</a:t>
            </a:r>
            <a:endParaRPr sz="3900">
              <a:latin typeface="Times New Roman"/>
              <a:ea typeface="Times New Roman"/>
              <a:cs typeface="Times New Roman"/>
              <a:sym typeface="Times New Roman"/>
            </a:endParaRPr>
          </a:p>
          <a:p>
            <a:pPr marL="0" lvl="0" indent="0" algn="ctr" rtl="0">
              <a:lnSpc>
                <a:spcPct val="119811"/>
              </a:lnSpc>
              <a:spcBef>
                <a:spcPts val="3190"/>
              </a:spcBef>
              <a:spcAft>
                <a:spcPts val="0"/>
              </a:spcAft>
              <a:buNone/>
            </a:pPr>
            <a:r>
              <a:rPr lang="en-US" sz="3050">
                <a:solidFill>
                  <a:srgbClr val="FFFFFF"/>
                </a:solidFill>
                <a:latin typeface="Times New Roman"/>
                <a:ea typeface="Times New Roman"/>
                <a:cs typeface="Times New Roman"/>
                <a:sym typeface="Times New Roman"/>
              </a:rPr>
              <a:t>Austin Driskell  –  Head Coach</a:t>
            </a:r>
            <a:endParaRPr sz="3050">
              <a:latin typeface="Times New Roman"/>
              <a:ea typeface="Times New Roman"/>
              <a:cs typeface="Times New Roman"/>
              <a:sym typeface="Times New Roman"/>
            </a:endParaRPr>
          </a:p>
          <a:p>
            <a:pPr marL="12065" marR="5080" lvl="0" indent="0" algn="ctr" rtl="0">
              <a:lnSpc>
                <a:spcPct val="119622"/>
              </a:lnSpc>
              <a:spcBef>
                <a:spcPts val="100"/>
              </a:spcBef>
              <a:spcAft>
                <a:spcPts val="0"/>
              </a:spcAft>
              <a:buNone/>
            </a:pPr>
            <a:r>
              <a:rPr lang="en-US" sz="3050">
                <a:solidFill>
                  <a:srgbClr val="FFFFFF"/>
                </a:solidFill>
                <a:latin typeface="Times New Roman"/>
                <a:ea typeface="Times New Roman"/>
                <a:cs typeface="Times New Roman"/>
                <a:sym typeface="Times New Roman"/>
              </a:rPr>
              <a:t>Mark Chillion - Assistant Head Coach</a:t>
            </a:r>
            <a:endParaRPr sz="3050">
              <a:solidFill>
                <a:srgbClr val="FFFFFF"/>
              </a:solidFill>
              <a:latin typeface="Times New Roman"/>
              <a:ea typeface="Times New Roman"/>
              <a:cs typeface="Times New Roman"/>
              <a:sym typeface="Times New Roman"/>
            </a:endParaRPr>
          </a:p>
          <a:p>
            <a:pPr marL="12065" marR="5080" lvl="0" indent="0" algn="ctr" rtl="0">
              <a:lnSpc>
                <a:spcPct val="119622"/>
              </a:lnSpc>
              <a:spcBef>
                <a:spcPts val="100"/>
              </a:spcBef>
              <a:spcAft>
                <a:spcPts val="0"/>
              </a:spcAft>
              <a:buNone/>
            </a:pPr>
            <a:endParaRPr sz="3050">
              <a:latin typeface="Times New Roman"/>
              <a:ea typeface="Times New Roman"/>
              <a:cs typeface="Times New Roman"/>
              <a:sym typeface="Times New Roman"/>
            </a:endParaRPr>
          </a:p>
        </p:txBody>
      </p:sp>
      <p:pic>
        <p:nvPicPr>
          <p:cNvPr id="65" name="Google Shape;65;p3"/>
          <p:cNvPicPr preferRelativeResize="0"/>
          <p:nvPr/>
        </p:nvPicPr>
        <p:blipFill>
          <a:blip r:embed="rId3">
            <a:alphaModFix/>
          </a:blip>
          <a:stretch>
            <a:fillRect/>
          </a:stretch>
        </p:blipFill>
        <p:spPr>
          <a:xfrm>
            <a:off x="7994625" y="483549"/>
            <a:ext cx="1758975" cy="1758975"/>
          </a:xfrm>
          <a:prstGeom prst="rect">
            <a:avLst/>
          </a:prstGeom>
          <a:noFill/>
          <a:ln>
            <a:noFill/>
          </a:ln>
        </p:spPr>
      </p:pic>
      <p:pic>
        <p:nvPicPr>
          <p:cNvPr id="66" name="Google Shape;66;p3"/>
          <p:cNvPicPr preferRelativeResize="0"/>
          <p:nvPr/>
        </p:nvPicPr>
        <p:blipFill>
          <a:blip r:embed="rId3">
            <a:alphaModFix/>
          </a:blip>
          <a:stretch>
            <a:fillRect/>
          </a:stretch>
        </p:blipFill>
        <p:spPr>
          <a:xfrm>
            <a:off x="243200" y="483549"/>
            <a:ext cx="1758975" cy="1758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1"/>
          <p:cNvSpPr txBox="1">
            <a:spLocks noGrp="1"/>
          </p:cNvSpPr>
          <p:nvPr>
            <p:ph type="title"/>
          </p:nvPr>
        </p:nvSpPr>
        <p:spPr>
          <a:xfrm>
            <a:off x="0" y="243350"/>
            <a:ext cx="10058400" cy="786300"/>
          </a:xfrm>
          <a:prstGeom prst="rect">
            <a:avLst/>
          </a:prstGeom>
          <a:noFill/>
          <a:ln>
            <a:noFill/>
          </a:ln>
        </p:spPr>
        <p:txBody>
          <a:bodyPr spcFirstLastPara="1" wrap="square" lIns="0" tIns="16500" rIns="0" bIns="0" anchor="t" anchorCtr="0">
            <a:spAutoFit/>
          </a:bodyPr>
          <a:lstStyle/>
          <a:p>
            <a:pPr marL="0" lvl="0" indent="0" algn="ctr" rtl="0">
              <a:lnSpc>
                <a:spcPct val="100000"/>
              </a:lnSpc>
              <a:spcBef>
                <a:spcPts val="0"/>
              </a:spcBef>
              <a:spcAft>
                <a:spcPts val="0"/>
              </a:spcAft>
              <a:buNone/>
            </a:pPr>
            <a:r>
              <a:rPr lang="en-US" sz="5000" cap="small"/>
              <a:t>Events</a:t>
            </a:r>
            <a:endParaRPr sz="5000"/>
          </a:p>
        </p:txBody>
      </p:sp>
      <p:sp>
        <p:nvSpPr>
          <p:cNvPr id="258" name="Google Shape;258;p21"/>
          <p:cNvSpPr txBox="1">
            <a:spLocks noGrp="1"/>
          </p:cNvSpPr>
          <p:nvPr>
            <p:ph type="body" idx="1"/>
          </p:nvPr>
        </p:nvSpPr>
        <p:spPr>
          <a:xfrm>
            <a:off x="325500" y="1029650"/>
            <a:ext cx="9407400" cy="4596000"/>
          </a:xfrm>
          <a:prstGeom prst="rect">
            <a:avLst/>
          </a:prstGeom>
          <a:noFill/>
          <a:ln>
            <a:noFill/>
          </a:ln>
        </p:spPr>
        <p:txBody>
          <a:bodyPr spcFirstLastPara="1" wrap="square" lIns="0" tIns="69850" rIns="0" bIns="0" anchor="t" anchorCtr="0">
            <a:spAutoFit/>
          </a:bodyPr>
          <a:lstStyle/>
          <a:p>
            <a:pPr marL="457200" lvl="0" indent="-482600" algn="l" rtl="0">
              <a:lnSpc>
                <a:spcPct val="100000"/>
              </a:lnSpc>
              <a:spcBef>
                <a:spcPts val="0"/>
              </a:spcBef>
              <a:spcAft>
                <a:spcPts val="0"/>
              </a:spcAft>
              <a:buClr>
                <a:schemeClr val="lt1"/>
              </a:buClr>
              <a:buSzPts val="4000"/>
              <a:buFont typeface="Times New Roman"/>
              <a:buChar char="●"/>
            </a:pPr>
            <a:r>
              <a:rPr lang="en-US" sz="4000">
                <a:latin typeface="Times New Roman"/>
                <a:ea typeface="Times New Roman"/>
                <a:cs typeface="Times New Roman"/>
                <a:sym typeface="Times New Roman"/>
              </a:rPr>
              <a:t>Teacher Appreciation</a:t>
            </a:r>
            <a:endParaRPr sz="4000">
              <a:latin typeface="Times New Roman"/>
              <a:ea typeface="Times New Roman"/>
              <a:cs typeface="Times New Roman"/>
              <a:sym typeface="Times New Roman"/>
            </a:endParaRPr>
          </a:p>
          <a:p>
            <a:pPr marL="914400" lvl="1" indent="-412750" algn="l" rtl="0">
              <a:lnSpc>
                <a:spcPct val="100000"/>
              </a:lnSpc>
              <a:spcBef>
                <a:spcPts val="0"/>
              </a:spcBef>
              <a:spcAft>
                <a:spcPts val="0"/>
              </a:spcAft>
              <a:buClr>
                <a:schemeClr val="lt1"/>
              </a:buClr>
              <a:buSzPts val="2900"/>
              <a:buFont typeface="Times New Roman"/>
              <a:buChar char="○"/>
            </a:pPr>
            <a:r>
              <a:rPr lang="en-US" sz="2900" b="0">
                <a:solidFill>
                  <a:schemeClr val="lt1"/>
                </a:solidFill>
                <a:latin typeface="Times New Roman"/>
                <a:ea typeface="Times New Roman"/>
                <a:cs typeface="Times New Roman"/>
                <a:sym typeface="Times New Roman"/>
              </a:rPr>
              <a:t>March 18th </a:t>
            </a:r>
            <a:endParaRPr sz="2900" b="0">
              <a:solidFill>
                <a:schemeClr val="lt1"/>
              </a:solidFill>
              <a:latin typeface="Times New Roman"/>
              <a:ea typeface="Times New Roman"/>
              <a:cs typeface="Times New Roman"/>
              <a:sym typeface="Times New Roman"/>
            </a:endParaRPr>
          </a:p>
          <a:p>
            <a:pPr marL="457200" lvl="0" indent="-482600" algn="l" rtl="0">
              <a:lnSpc>
                <a:spcPct val="100000"/>
              </a:lnSpc>
              <a:spcBef>
                <a:spcPts val="0"/>
              </a:spcBef>
              <a:spcAft>
                <a:spcPts val="0"/>
              </a:spcAft>
              <a:buClr>
                <a:schemeClr val="lt1"/>
              </a:buClr>
              <a:buSzPts val="4000"/>
              <a:buFont typeface="Times New Roman"/>
              <a:buChar char="●"/>
            </a:pPr>
            <a:r>
              <a:rPr lang="en-US" sz="4000">
                <a:latin typeface="Times New Roman"/>
                <a:ea typeface="Times New Roman"/>
                <a:cs typeface="Times New Roman"/>
                <a:sym typeface="Times New Roman"/>
              </a:rPr>
              <a:t>Senior Night</a:t>
            </a:r>
            <a:endParaRPr sz="4000">
              <a:latin typeface="Times New Roman"/>
              <a:ea typeface="Times New Roman"/>
              <a:cs typeface="Times New Roman"/>
              <a:sym typeface="Times New Roman"/>
            </a:endParaRPr>
          </a:p>
          <a:p>
            <a:pPr marL="914400" lvl="1" indent="-412750" algn="l" rtl="0">
              <a:lnSpc>
                <a:spcPct val="100000"/>
              </a:lnSpc>
              <a:spcBef>
                <a:spcPts val="0"/>
              </a:spcBef>
              <a:spcAft>
                <a:spcPts val="0"/>
              </a:spcAft>
              <a:buClr>
                <a:schemeClr val="lt1"/>
              </a:buClr>
              <a:buSzPts val="2900"/>
              <a:buFont typeface="Times New Roman"/>
              <a:buChar char="○"/>
            </a:pPr>
            <a:r>
              <a:rPr lang="en-US" sz="2900" b="0">
                <a:solidFill>
                  <a:schemeClr val="lt1"/>
                </a:solidFill>
                <a:latin typeface="Times New Roman"/>
                <a:ea typeface="Times New Roman"/>
                <a:cs typeface="Times New Roman"/>
                <a:sym typeface="Times New Roman"/>
              </a:rPr>
              <a:t>April 2nd </a:t>
            </a:r>
            <a:endParaRPr sz="2900" b="0">
              <a:solidFill>
                <a:schemeClr val="lt1"/>
              </a:solidFill>
              <a:latin typeface="Times New Roman"/>
              <a:ea typeface="Times New Roman"/>
              <a:cs typeface="Times New Roman"/>
              <a:sym typeface="Times New Roman"/>
            </a:endParaRPr>
          </a:p>
          <a:p>
            <a:pPr marL="914400" lvl="1" indent="-412750" algn="l" rtl="0">
              <a:lnSpc>
                <a:spcPct val="100000"/>
              </a:lnSpc>
              <a:spcBef>
                <a:spcPts val="0"/>
              </a:spcBef>
              <a:spcAft>
                <a:spcPts val="0"/>
              </a:spcAft>
              <a:buClr>
                <a:schemeClr val="lt1"/>
              </a:buClr>
              <a:buSzPts val="2900"/>
              <a:buFont typeface="Times New Roman"/>
              <a:buChar char="○"/>
            </a:pPr>
            <a:r>
              <a:rPr lang="en-US" sz="2900" b="0">
                <a:solidFill>
                  <a:schemeClr val="lt1"/>
                </a:solidFill>
                <a:latin typeface="Times New Roman"/>
                <a:ea typeface="Times New Roman"/>
                <a:cs typeface="Times New Roman"/>
                <a:sym typeface="Times New Roman"/>
              </a:rPr>
              <a:t>Celebrate ℅ 2025</a:t>
            </a:r>
            <a:endParaRPr sz="2900">
              <a:solidFill>
                <a:schemeClr val="lt1"/>
              </a:solidFill>
              <a:latin typeface="Times New Roman"/>
              <a:ea typeface="Times New Roman"/>
              <a:cs typeface="Times New Roman"/>
              <a:sym typeface="Times New Roman"/>
            </a:endParaRPr>
          </a:p>
          <a:p>
            <a:pPr marL="914400" lvl="1" indent="-412750" algn="l" rtl="0">
              <a:lnSpc>
                <a:spcPct val="100000"/>
              </a:lnSpc>
              <a:spcBef>
                <a:spcPts val="0"/>
              </a:spcBef>
              <a:spcAft>
                <a:spcPts val="0"/>
              </a:spcAft>
              <a:buClr>
                <a:schemeClr val="lt1"/>
              </a:buClr>
              <a:buSzPts val="2900"/>
              <a:buFont typeface="Times New Roman"/>
              <a:buChar char="○"/>
            </a:pPr>
            <a:r>
              <a:rPr lang="en-US" sz="2900" b="0">
                <a:solidFill>
                  <a:schemeClr val="lt1"/>
                </a:solidFill>
                <a:latin typeface="Times New Roman"/>
                <a:ea typeface="Times New Roman"/>
                <a:cs typeface="Times New Roman"/>
                <a:sym typeface="Times New Roman"/>
              </a:rPr>
              <a:t>Introduce players &amp; families after game</a:t>
            </a:r>
            <a:endParaRPr sz="2900" b="0">
              <a:solidFill>
                <a:schemeClr val="lt1"/>
              </a:solidFill>
              <a:latin typeface="Times New Roman"/>
              <a:ea typeface="Times New Roman"/>
              <a:cs typeface="Times New Roman"/>
              <a:sym typeface="Times New Roman"/>
            </a:endParaRPr>
          </a:p>
          <a:p>
            <a:pPr marL="457200" lvl="0" indent="-482600" algn="l" rtl="0">
              <a:lnSpc>
                <a:spcPct val="100000"/>
              </a:lnSpc>
              <a:spcBef>
                <a:spcPts val="0"/>
              </a:spcBef>
              <a:spcAft>
                <a:spcPts val="0"/>
              </a:spcAft>
              <a:buClr>
                <a:schemeClr val="lt1"/>
              </a:buClr>
              <a:buSzPts val="4000"/>
              <a:buFont typeface="Times New Roman"/>
              <a:buChar char="●"/>
            </a:pPr>
            <a:r>
              <a:rPr lang="en-US" sz="4000" cap="small">
                <a:latin typeface="Times New Roman"/>
                <a:ea typeface="Times New Roman"/>
                <a:cs typeface="Times New Roman"/>
                <a:sym typeface="Times New Roman"/>
              </a:rPr>
              <a:t>End-of-Season Banquet</a:t>
            </a:r>
            <a:endParaRPr sz="4000">
              <a:latin typeface="Times New Roman"/>
              <a:ea typeface="Times New Roman"/>
              <a:cs typeface="Times New Roman"/>
              <a:sym typeface="Times New Roman"/>
            </a:endParaRPr>
          </a:p>
          <a:p>
            <a:pPr marL="914400" lvl="1" indent="-412750" algn="l" rtl="0">
              <a:lnSpc>
                <a:spcPct val="100000"/>
              </a:lnSpc>
              <a:spcBef>
                <a:spcPts val="0"/>
              </a:spcBef>
              <a:spcAft>
                <a:spcPts val="0"/>
              </a:spcAft>
              <a:buClr>
                <a:schemeClr val="lt1"/>
              </a:buClr>
              <a:buSzPts val="2900"/>
              <a:buFont typeface="Times New Roman"/>
              <a:buChar char="○"/>
            </a:pPr>
            <a:r>
              <a:rPr lang="en-US" sz="2900" b="0">
                <a:solidFill>
                  <a:schemeClr val="lt1"/>
                </a:solidFill>
                <a:latin typeface="Times New Roman"/>
                <a:ea typeface="Times New Roman"/>
                <a:cs typeface="Times New Roman"/>
                <a:sym typeface="Times New Roman"/>
              </a:rPr>
              <a:t>Varsity &amp; JV teams</a:t>
            </a:r>
            <a:endParaRPr sz="2900" b="0">
              <a:solidFill>
                <a:schemeClr val="lt1"/>
              </a:solidFill>
              <a:latin typeface="Times New Roman"/>
              <a:ea typeface="Times New Roman"/>
              <a:cs typeface="Times New Roman"/>
              <a:sym typeface="Times New Roman"/>
            </a:endParaRPr>
          </a:p>
          <a:p>
            <a:pPr marL="914400" lvl="1" indent="-412750" algn="l" rtl="0">
              <a:lnSpc>
                <a:spcPct val="100000"/>
              </a:lnSpc>
              <a:spcBef>
                <a:spcPts val="0"/>
              </a:spcBef>
              <a:spcAft>
                <a:spcPts val="0"/>
              </a:spcAft>
              <a:buClr>
                <a:schemeClr val="lt1"/>
              </a:buClr>
              <a:buSzPts val="2900"/>
              <a:buFont typeface="Times New Roman"/>
              <a:buChar char="○"/>
            </a:pPr>
            <a:r>
              <a:rPr lang="en-US" sz="2900">
                <a:solidFill>
                  <a:schemeClr val="lt1"/>
                </a:solidFill>
                <a:latin typeface="Times New Roman"/>
                <a:ea typeface="Times New Roman"/>
                <a:cs typeface="Times New Roman"/>
                <a:sym typeface="Times New Roman"/>
              </a:rPr>
              <a:t>TBD</a:t>
            </a:r>
            <a:endParaRPr sz="2900" b="0">
              <a:solidFill>
                <a:schemeClr val="lt1"/>
              </a:solidFill>
              <a:latin typeface="Times New Roman"/>
              <a:ea typeface="Times New Roman"/>
              <a:cs typeface="Times New Roman"/>
              <a:sym typeface="Times New Roman"/>
            </a:endParaRPr>
          </a:p>
        </p:txBody>
      </p:sp>
      <p:pic>
        <p:nvPicPr>
          <p:cNvPr id="259" name="Google Shape;259;p21"/>
          <p:cNvPicPr preferRelativeResize="0"/>
          <p:nvPr/>
        </p:nvPicPr>
        <p:blipFill>
          <a:blip r:embed="rId3">
            <a:alphaModFix/>
          </a:blip>
          <a:stretch>
            <a:fillRect/>
          </a:stretch>
        </p:blipFill>
        <p:spPr>
          <a:xfrm>
            <a:off x="1847850" y="5736336"/>
            <a:ext cx="6362700" cy="203606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title"/>
          </p:nvPr>
        </p:nvSpPr>
        <p:spPr>
          <a:xfrm>
            <a:off x="0" y="163825"/>
            <a:ext cx="10058400" cy="786900"/>
          </a:xfrm>
          <a:prstGeom prst="rect">
            <a:avLst/>
          </a:prstGeom>
          <a:noFill/>
          <a:ln>
            <a:noFill/>
          </a:ln>
        </p:spPr>
        <p:txBody>
          <a:bodyPr spcFirstLastPara="1" wrap="square" lIns="0" tIns="17125" rIns="0" bIns="0" anchor="t" anchorCtr="0">
            <a:spAutoFit/>
          </a:bodyPr>
          <a:lstStyle/>
          <a:p>
            <a:pPr marL="12700" lvl="0" indent="0" algn="ctr" rtl="0">
              <a:lnSpc>
                <a:spcPct val="100000"/>
              </a:lnSpc>
              <a:spcBef>
                <a:spcPts val="0"/>
              </a:spcBef>
              <a:spcAft>
                <a:spcPts val="0"/>
              </a:spcAft>
              <a:buNone/>
            </a:pPr>
            <a:r>
              <a:rPr lang="en-US" sz="5000" cap="small"/>
              <a:t>Important	Dates</a:t>
            </a:r>
            <a:endParaRPr sz="5000"/>
          </a:p>
        </p:txBody>
      </p:sp>
      <p:sp>
        <p:nvSpPr>
          <p:cNvPr id="265" name="Google Shape;265;p22"/>
          <p:cNvSpPr txBox="1"/>
          <p:nvPr/>
        </p:nvSpPr>
        <p:spPr>
          <a:xfrm>
            <a:off x="435600" y="1071675"/>
            <a:ext cx="9187200" cy="6104400"/>
          </a:xfrm>
          <a:prstGeom prst="rect">
            <a:avLst/>
          </a:prstGeom>
          <a:noFill/>
          <a:ln>
            <a:noFill/>
          </a:ln>
        </p:spPr>
        <p:txBody>
          <a:bodyPr spcFirstLastPara="1" wrap="square" lIns="0" tIns="12050" rIns="0" bIns="0" anchor="t" anchorCtr="0">
            <a:spAutoFit/>
          </a:bodyPr>
          <a:lstStyle/>
          <a:p>
            <a:pPr marL="457200" marR="17780" lvl="0" indent="-393700" algn="l" rtl="0">
              <a:lnSpc>
                <a:spcPct val="115000"/>
              </a:lnSpc>
              <a:spcBef>
                <a:spcPts val="0"/>
              </a:spcBef>
              <a:spcAft>
                <a:spcPts val="0"/>
              </a:spcAft>
              <a:buClr>
                <a:srgbClr val="FFFFFF"/>
              </a:buClr>
              <a:buSzPts val="2600"/>
              <a:buFont typeface="Times New Roman"/>
              <a:buChar char="●"/>
            </a:pPr>
            <a:r>
              <a:rPr lang="en-US" sz="2600">
                <a:solidFill>
                  <a:srgbClr val="FFFFFF"/>
                </a:solidFill>
                <a:latin typeface="Times New Roman"/>
                <a:ea typeface="Times New Roman"/>
                <a:cs typeface="Times New Roman"/>
                <a:sym typeface="Times New Roman"/>
              </a:rPr>
              <a:t>Raffle Tickets Distributed: Sept. 17</a:t>
            </a:r>
            <a:r>
              <a:rPr lang="en-US" sz="2600" baseline="30000">
                <a:solidFill>
                  <a:srgbClr val="FFFFFF"/>
                </a:solidFill>
                <a:latin typeface="Times New Roman"/>
                <a:ea typeface="Times New Roman"/>
                <a:cs typeface="Times New Roman"/>
                <a:sym typeface="Times New Roman"/>
              </a:rPr>
              <a:t> </a:t>
            </a:r>
            <a:r>
              <a:rPr lang="en-US" sz="2600">
                <a:solidFill>
                  <a:srgbClr val="FFFFFF"/>
                </a:solidFill>
                <a:latin typeface="Times New Roman"/>
                <a:ea typeface="Times New Roman"/>
                <a:cs typeface="Times New Roman"/>
                <a:sym typeface="Times New Roman"/>
              </a:rPr>
              <a:t>(prospective players) </a:t>
            </a:r>
            <a:endParaRPr sz="2600">
              <a:solidFill>
                <a:srgbClr val="FFFFFF"/>
              </a:solidFill>
              <a:latin typeface="Times New Roman"/>
              <a:ea typeface="Times New Roman"/>
              <a:cs typeface="Times New Roman"/>
              <a:sym typeface="Times New Roman"/>
            </a:endParaRPr>
          </a:p>
          <a:p>
            <a:pPr marL="457200" marR="17780" lvl="0" indent="-393700" algn="l" rtl="0">
              <a:lnSpc>
                <a:spcPct val="115000"/>
              </a:lnSpc>
              <a:spcBef>
                <a:spcPts val="0"/>
              </a:spcBef>
              <a:spcAft>
                <a:spcPts val="0"/>
              </a:spcAft>
              <a:buClr>
                <a:srgbClr val="FFFFFF"/>
              </a:buClr>
              <a:buSzPts val="2600"/>
              <a:buFont typeface="Times New Roman"/>
              <a:buChar char="●"/>
            </a:pPr>
            <a:r>
              <a:rPr lang="en-US" sz="2600">
                <a:solidFill>
                  <a:srgbClr val="FFFFFF"/>
                </a:solidFill>
                <a:latin typeface="Times New Roman"/>
                <a:ea typeface="Times New Roman"/>
                <a:cs typeface="Times New Roman"/>
                <a:sym typeface="Times New Roman"/>
              </a:rPr>
              <a:t>Homecoming Parade: Oct. 18</a:t>
            </a:r>
            <a:r>
              <a:rPr lang="en-US" sz="2600" baseline="30000">
                <a:solidFill>
                  <a:srgbClr val="FFFFFF"/>
                </a:solidFill>
                <a:latin typeface="Times New Roman"/>
                <a:ea typeface="Times New Roman"/>
                <a:cs typeface="Times New Roman"/>
                <a:sym typeface="Times New Roman"/>
              </a:rPr>
              <a:t> </a:t>
            </a:r>
            <a:r>
              <a:rPr lang="en-US" sz="2600">
                <a:solidFill>
                  <a:srgbClr val="FFFFFF"/>
                </a:solidFill>
                <a:latin typeface="Times New Roman"/>
                <a:ea typeface="Times New Roman"/>
                <a:cs typeface="Times New Roman"/>
                <a:sym typeface="Times New Roman"/>
              </a:rPr>
              <a:t>(current players only)</a:t>
            </a:r>
            <a:endParaRPr sz="2600">
              <a:solidFill>
                <a:srgbClr val="FFFFFF"/>
              </a:solidFill>
              <a:latin typeface="Times New Roman"/>
              <a:ea typeface="Times New Roman"/>
              <a:cs typeface="Times New Roman"/>
              <a:sym typeface="Times New Roman"/>
            </a:endParaRPr>
          </a:p>
          <a:p>
            <a:pPr marL="457200" marR="17780" lvl="0" indent="-393700" algn="l" rtl="0">
              <a:lnSpc>
                <a:spcPct val="115000"/>
              </a:lnSpc>
              <a:spcBef>
                <a:spcPts val="0"/>
              </a:spcBef>
              <a:spcAft>
                <a:spcPts val="0"/>
              </a:spcAft>
              <a:buClr>
                <a:srgbClr val="FFFFFF"/>
              </a:buClr>
              <a:buSzPts val="2600"/>
              <a:buFont typeface="Times New Roman"/>
              <a:buChar char="●"/>
            </a:pPr>
            <a:r>
              <a:rPr lang="en-US" sz="2600">
                <a:solidFill>
                  <a:srgbClr val="FFFFFF"/>
                </a:solidFill>
                <a:latin typeface="Times New Roman"/>
                <a:ea typeface="Times New Roman"/>
                <a:cs typeface="Times New Roman"/>
                <a:sym typeface="Times New Roman"/>
              </a:rPr>
              <a:t>Raffle Tickets Due to Coach: Oct. 22</a:t>
            </a:r>
            <a:r>
              <a:rPr lang="en-US" sz="2600" baseline="30000">
                <a:solidFill>
                  <a:srgbClr val="FFFFFF"/>
                </a:solidFill>
                <a:latin typeface="Times New Roman"/>
                <a:ea typeface="Times New Roman"/>
                <a:cs typeface="Times New Roman"/>
                <a:sym typeface="Times New Roman"/>
              </a:rPr>
              <a:t> </a:t>
            </a:r>
            <a:r>
              <a:rPr lang="en-US" sz="2600">
                <a:solidFill>
                  <a:srgbClr val="FFFFFF"/>
                </a:solidFill>
                <a:latin typeface="Times New Roman"/>
                <a:ea typeface="Times New Roman"/>
                <a:cs typeface="Times New Roman"/>
                <a:sym typeface="Times New Roman"/>
              </a:rPr>
              <a:t>(prospective players) </a:t>
            </a:r>
            <a:endParaRPr sz="2600">
              <a:solidFill>
                <a:srgbClr val="FFFFFF"/>
              </a:solidFill>
              <a:latin typeface="Times New Roman"/>
              <a:ea typeface="Times New Roman"/>
              <a:cs typeface="Times New Roman"/>
              <a:sym typeface="Times New Roman"/>
            </a:endParaRPr>
          </a:p>
          <a:p>
            <a:pPr marL="457200" marR="17780" lvl="0" indent="-393700" algn="l" rtl="0">
              <a:lnSpc>
                <a:spcPct val="115000"/>
              </a:lnSpc>
              <a:spcBef>
                <a:spcPts val="0"/>
              </a:spcBef>
              <a:spcAft>
                <a:spcPts val="0"/>
              </a:spcAft>
              <a:buClr>
                <a:schemeClr val="lt1"/>
              </a:buClr>
              <a:buSzPts val="2600"/>
              <a:buFont typeface="Times New Roman"/>
              <a:buChar char="●"/>
            </a:pPr>
            <a:r>
              <a:rPr lang="en-US" sz="2600">
                <a:solidFill>
                  <a:schemeClr val="lt1"/>
                </a:solidFill>
                <a:latin typeface="Times New Roman"/>
                <a:ea typeface="Times New Roman"/>
                <a:cs typeface="Times New Roman"/>
                <a:sym typeface="Times New Roman"/>
              </a:rPr>
              <a:t>Pre-Tryout Sponsorship Incentive: Oct. 25</a:t>
            </a:r>
            <a:endParaRPr sz="2600" baseline="30000">
              <a:solidFill>
                <a:schemeClr val="lt1"/>
              </a:solidFill>
              <a:latin typeface="Times New Roman"/>
              <a:ea typeface="Times New Roman"/>
              <a:cs typeface="Times New Roman"/>
              <a:sym typeface="Times New Roman"/>
            </a:endParaRPr>
          </a:p>
          <a:p>
            <a:pPr marL="457200" marR="17780" lvl="0" indent="-393700" algn="l" rtl="0">
              <a:lnSpc>
                <a:spcPct val="115000"/>
              </a:lnSpc>
              <a:spcBef>
                <a:spcPts val="0"/>
              </a:spcBef>
              <a:spcAft>
                <a:spcPts val="0"/>
              </a:spcAft>
              <a:buClr>
                <a:srgbClr val="FFFFFF"/>
              </a:buClr>
              <a:buSzPts val="2600"/>
              <a:buFont typeface="Times New Roman"/>
              <a:buChar char="●"/>
            </a:pPr>
            <a:r>
              <a:rPr lang="en-US" sz="2600">
                <a:solidFill>
                  <a:srgbClr val="FFFFFF"/>
                </a:solidFill>
                <a:latin typeface="Times New Roman"/>
                <a:ea typeface="Times New Roman"/>
                <a:cs typeface="Times New Roman"/>
                <a:sym typeface="Times New Roman"/>
              </a:rPr>
              <a:t>Day at the Yard: Oct. 27</a:t>
            </a:r>
            <a:r>
              <a:rPr lang="en-US" sz="2600" baseline="30000">
                <a:solidFill>
                  <a:srgbClr val="FFFFFF"/>
                </a:solidFill>
                <a:latin typeface="Times New Roman"/>
                <a:ea typeface="Times New Roman"/>
                <a:cs typeface="Times New Roman"/>
                <a:sym typeface="Times New Roman"/>
              </a:rPr>
              <a:t> </a:t>
            </a:r>
            <a:r>
              <a:rPr lang="en-US" sz="2600">
                <a:solidFill>
                  <a:srgbClr val="FFFFFF"/>
                </a:solidFill>
                <a:latin typeface="Times New Roman"/>
                <a:ea typeface="Times New Roman"/>
                <a:cs typeface="Times New Roman"/>
                <a:sym typeface="Times New Roman"/>
              </a:rPr>
              <a:t>(more info to come) </a:t>
            </a:r>
            <a:endParaRPr sz="2600">
              <a:solidFill>
                <a:srgbClr val="FFFFFF"/>
              </a:solidFill>
              <a:latin typeface="Times New Roman"/>
              <a:ea typeface="Times New Roman"/>
              <a:cs typeface="Times New Roman"/>
              <a:sym typeface="Times New Roman"/>
            </a:endParaRPr>
          </a:p>
          <a:p>
            <a:pPr marL="457200" marR="17780" lvl="0" indent="-393700" algn="l" rtl="0">
              <a:lnSpc>
                <a:spcPct val="115000"/>
              </a:lnSpc>
              <a:spcBef>
                <a:spcPts val="0"/>
              </a:spcBef>
              <a:spcAft>
                <a:spcPts val="0"/>
              </a:spcAft>
              <a:buClr>
                <a:srgbClr val="FFFFFF"/>
              </a:buClr>
              <a:buSzPts val="2600"/>
              <a:buFont typeface="Times New Roman"/>
              <a:buChar char="●"/>
            </a:pPr>
            <a:r>
              <a:rPr lang="en-US" sz="2600">
                <a:solidFill>
                  <a:srgbClr val="FFFFFF"/>
                </a:solidFill>
                <a:latin typeface="Times New Roman"/>
                <a:ea typeface="Times New Roman"/>
                <a:cs typeface="Times New Roman"/>
                <a:sym typeface="Times New Roman"/>
              </a:rPr>
              <a:t>Baseball Clinic: Nov. 5</a:t>
            </a:r>
            <a:r>
              <a:rPr lang="en-US" sz="2600" baseline="30000">
                <a:solidFill>
                  <a:srgbClr val="FFFFFF"/>
                </a:solidFill>
                <a:latin typeface="Times New Roman"/>
                <a:ea typeface="Times New Roman"/>
                <a:cs typeface="Times New Roman"/>
                <a:sym typeface="Times New Roman"/>
              </a:rPr>
              <a:t> </a:t>
            </a:r>
            <a:r>
              <a:rPr lang="en-US" sz="2600">
                <a:solidFill>
                  <a:srgbClr val="FFFFFF"/>
                </a:solidFill>
                <a:latin typeface="Times New Roman"/>
                <a:ea typeface="Times New Roman"/>
                <a:cs typeface="Times New Roman"/>
                <a:sym typeface="Times New Roman"/>
              </a:rPr>
              <a:t>(more info to come) </a:t>
            </a:r>
            <a:endParaRPr sz="2600">
              <a:solidFill>
                <a:srgbClr val="FFFFFF"/>
              </a:solidFill>
              <a:latin typeface="Times New Roman"/>
              <a:ea typeface="Times New Roman"/>
              <a:cs typeface="Times New Roman"/>
              <a:sym typeface="Times New Roman"/>
            </a:endParaRPr>
          </a:p>
          <a:p>
            <a:pPr marL="457200" marR="17780" lvl="0" indent="-393700" algn="l" rtl="0">
              <a:lnSpc>
                <a:spcPct val="115000"/>
              </a:lnSpc>
              <a:spcBef>
                <a:spcPts val="0"/>
              </a:spcBef>
              <a:spcAft>
                <a:spcPts val="0"/>
              </a:spcAft>
              <a:buClr>
                <a:srgbClr val="FFFFFF"/>
              </a:buClr>
              <a:buSzPts val="2600"/>
              <a:buFont typeface="Times New Roman"/>
              <a:buChar char="●"/>
            </a:pPr>
            <a:r>
              <a:rPr lang="en-US" sz="2600">
                <a:solidFill>
                  <a:srgbClr val="FFFFFF"/>
                </a:solidFill>
                <a:latin typeface="Times New Roman"/>
                <a:ea typeface="Times New Roman"/>
                <a:cs typeface="Times New Roman"/>
                <a:sym typeface="Times New Roman"/>
              </a:rPr>
              <a:t>Tryouts: Jan. 27-29 </a:t>
            </a:r>
            <a:r>
              <a:rPr lang="en-US" sz="2600" baseline="30000">
                <a:solidFill>
                  <a:srgbClr val="FFFFFF"/>
                </a:solidFill>
                <a:latin typeface="Times New Roman"/>
                <a:ea typeface="Times New Roman"/>
                <a:cs typeface="Times New Roman"/>
                <a:sym typeface="Times New Roman"/>
              </a:rPr>
              <a:t> </a:t>
            </a:r>
            <a:r>
              <a:rPr lang="en-US" sz="2600">
                <a:solidFill>
                  <a:srgbClr val="FFFFFF"/>
                </a:solidFill>
                <a:latin typeface="Times New Roman"/>
                <a:ea typeface="Times New Roman"/>
                <a:cs typeface="Times New Roman"/>
                <a:sym typeface="Times New Roman"/>
              </a:rPr>
              <a:t>(30 &amp; 31 if weather)</a:t>
            </a:r>
            <a:endParaRPr sz="2600">
              <a:solidFill>
                <a:srgbClr val="FFFFFF"/>
              </a:solidFill>
              <a:latin typeface="Times New Roman"/>
              <a:ea typeface="Times New Roman"/>
              <a:cs typeface="Times New Roman"/>
              <a:sym typeface="Times New Roman"/>
            </a:endParaRPr>
          </a:p>
          <a:p>
            <a:pPr marL="457200" marR="17780" lvl="0" indent="-393700" algn="l" rtl="0">
              <a:lnSpc>
                <a:spcPct val="115000"/>
              </a:lnSpc>
              <a:spcBef>
                <a:spcPts val="0"/>
              </a:spcBef>
              <a:spcAft>
                <a:spcPts val="0"/>
              </a:spcAft>
              <a:buClr>
                <a:srgbClr val="FFFFFF"/>
              </a:buClr>
              <a:buSzPts val="2600"/>
              <a:buFont typeface="Times New Roman"/>
              <a:buChar char="●"/>
            </a:pPr>
            <a:r>
              <a:rPr lang="en-US" sz="2600">
                <a:solidFill>
                  <a:srgbClr val="FFFFFF"/>
                </a:solidFill>
                <a:latin typeface="Times New Roman"/>
                <a:ea typeface="Times New Roman"/>
                <a:cs typeface="Times New Roman"/>
                <a:sym typeface="Times New Roman"/>
              </a:rPr>
              <a:t>Picture Day: Feb. 9, 2:00pm </a:t>
            </a:r>
            <a:endParaRPr sz="2600">
              <a:solidFill>
                <a:srgbClr val="FFFFFF"/>
              </a:solidFill>
              <a:latin typeface="Times New Roman"/>
              <a:ea typeface="Times New Roman"/>
              <a:cs typeface="Times New Roman"/>
              <a:sym typeface="Times New Roman"/>
            </a:endParaRPr>
          </a:p>
          <a:p>
            <a:pPr marL="457200" marR="17780" lvl="0" indent="-393700" algn="l" rtl="0">
              <a:lnSpc>
                <a:spcPct val="115000"/>
              </a:lnSpc>
              <a:spcBef>
                <a:spcPts val="0"/>
              </a:spcBef>
              <a:spcAft>
                <a:spcPts val="0"/>
              </a:spcAft>
              <a:buClr>
                <a:srgbClr val="FFFFFF"/>
              </a:buClr>
              <a:buSzPts val="2600"/>
              <a:buFont typeface="Times New Roman"/>
              <a:buChar char="●"/>
            </a:pPr>
            <a:r>
              <a:rPr lang="en-US" sz="2600">
                <a:solidFill>
                  <a:schemeClr val="lt1"/>
                </a:solidFill>
                <a:latin typeface="Times New Roman"/>
                <a:ea typeface="Times New Roman"/>
                <a:cs typeface="Times New Roman"/>
                <a:sym typeface="Times New Roman"/>
              </a:rPr>
              <a:t>February Break: Feb. 17-21</a:t>
            </a:r>
            <a:endParaRPr sz="2600" baseline="30000">
              <a:solidFill>
                <a:schemeClr val="lt1"/>
              </a:solidFill>
              <a:latin typeface="Times New Roman"/>
              <a:ea typeface="Times New Roman"/>
              <a:cs typeface="Times New Roman"/>
              <a:sym typeface="Times New Roman"/>
            </a:endParaRPr>
          </a:p>
          <a:p>
            <a:pPr marL="457200" lvl="0" indent="0" algn="l" rtl="0">
              <a:lnSpc>
                <a:spcPct val="115000"/>
              </a:lnSpc>
              <a:spcBef>
                <a:spcPts val="340"/>
              </a:spcBef>
              <a:spcAft>
                <a:spcPts val="0"/>
              </a:spcAft>
              <a:buNone/>
            </a:pPr>
            <a:r>
              <a:rPr lang="en-US" sz="2600">
                <a:solidFill>
                  <a:schemeClr val="lt1"/>
                </a:solidFill>
                <a:latin typeface="Times New Roman"/>
                <a:ea typeface="Times New Roman"/>
                <a:cs typeface="Times New Roman"/>
                <a:sym typeface="Times New Roman"/>
              </a:rPr>
              <a:t>[Games scheduled, so players </a:t>
            </a:r>
            <a:r>
              <a:rPr lang="en-US" sz="2600" b="1">
                <a:solidFill>
                  <a:schemeClr val="lt1"/>
                </a:solidFill>
                <a:latin typeface="Times New Roman"/>
                <a:ea typeface="Times New Roman"/>
                <a:cs typeface="Times New Roman"/>
                <a:sym typeface="Times New Roman"/>
              </a:rPr>
              <a:t>DO NOT </a:t>
            </a:r>
            <a:r>
              <a:rPr lang="en-US" sz="2600">
                <a:solidFill>
                  <a:schemeClr val="lt1"/>
                </a:solidFill>
                <a:latin typeface="Times New Roman"/>
                <a:ea typeface="Times New Roman"/>
                <a:cs typeface="Times New Roman"/>
                <a:sym typeface="Times New Roman"/>
              </a:rPr>
              <a:t>get week off]</a:t>
            </a:r>
            <a:endParaRPr sz="2600">
              <a:solidFill>
                <a:schemeClr val="lt1"/>
              </a:solidFill>
              <a:latin typeface="Times New Roman"/>
              <a:ea typeface="Times New Roman"/>
              <a:cs typeface="Times New Roman"/>
              <a:sym typeface="Times New Roman"/>
            </a:endParaRPr>
          </a:p>
          <a:p>
            <a:pPr marL="457200" lvl="0" indent="-393700" algn="l" rtl="0">
              <a:lnSpc>
                <a:spcPct val="115000"/>
              </a:lnSpc>
              <a:spcBef>
                <a:spcPts val="340"/>
              </a:spcBef>
              <a:spcAft>
                <a:spcPts val="0"/>
              </a:spcAft>
              <a:buClr>
                <a:schemeClr val="lt1"/>
              </a:buClr>
              <a:buSzPts val="2600"/>
              <a:buFont typeface="Times New Roman"/>
              <a:buChar char="●"/>
            </a:pPr>
            <a:r>
              <a:rPr lang="en-US" sz="2600">
                <a:solidFill>
                  <a:schemeClr val="lt1"/>
                </a:solidFill>
                <a:latin typeface="Times New Roman"/>
                <a:ea typeface="Times New Roman"/>
                <a:cs typeface="Times New Roman"/>
                <a:sym typeface="Times New Roman"/>
              </a:rPr>
              <a:t>Spring Break: April 7-11</a:t>
            </a:r>
            <a:endParaRPr sz="2600">
              <a:solidFill>
                <a:schemeClr val="lt1"/>
              </a:solidFill>
              <a:latin typeface="Times New Roman"/>
              <a:ea typeface="Times New Roman"/>
              <a:cs typeface="Times New Roman"/>
              <a:sym typeface="Times New Roman"/>
            </a:endParaRPr>
          </a:p>
          <a:p>
            <a:pPr marL="457200" lvl="0" indent="0" algn="l" rtl="0">
              <a:lnSpc>
                <a:spcPct val="115000"/>
              </a:lnSpc>
              <a:spcBef>
                <a:spcPts val="340"/>
              </a:spcBef>
              <a:spcAft>
                <a:spcPts val="0"/>
              </a:spcAft>
              <a:buNone/>
            </a:pPr>
            <a:r>
              <a:rPr lang="en-US" sz="2600">
                <a:solidFill>
                  <a:schemeClr val="lt1"/>
                </a:solidFill>
                <a:latin typeface="Times New Roman"/>
                <a:ea typeface="Times New Roman"/>
                <a:cs typeface="Times New Roman"/>
                <a:sym typeface="Times New Roman"/>
              </a:rPr>
              <a:t>[Varsity return April 8, 5:00pm; JV off IF no make up games]</a:t>
            </a:r>
            <a:endParaRPr sz="2600">
              <a:solidFill>
                <a:schemeClr val="lt1"/>
              </a:solidFill>
              <a:latin typeface="Times New Roman"/>
              <a:ea typeface="Times New Roman"/>
              <a:cs typeface="Times New Roman"/>
              <a:sym typeface="Times New Roman"/>
            </a:endParaRPr>
          </a:p>
          <a:p>
            <a:pPr marL="457200" lvl="0" indent="-393700" algn="l" rtl="0">
              <a:lnSpc>
                <a:spcPct val="115000"/>
              </a:lnSpc>
              <a:spcBef>
                <a:spcPts val="300"/>
              </a:spcBef>
              <a:spcAft>
                <a:spcPts val="0"/>
              </a:spcAft>
              <a:buClr>
                <a:schemeClr val="lt1"/>
              </a:buClr>
              <a:buSzPts val="2600"/>
              <a:buFont typeface="Times New Roman"/>
              <a:buChar char="●"/>
            </a:pPr>
            <a:r>
              <a:rPr lang="en-US" sz="2600">
                <a:solidFill>
                  <a:schemeClr val="lt1"/>
                </a:solidFill>
                <a:latin typeface="Times New Roman"/>
                <a:ea typeface="Times New Roman"/>
                <a:cs typeface="Times New Roman"/>
                <a:sym typeface="Times New Roman"/>
              </a:rPr>
              <a:t>GHSA playoff dates: April 23-May 21</a:t>
            </a:r>
            <a:endParaRPr sz="2600" baseline="30000">
              <a:solidFill>
                <a:schemeClr val="lt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p:nvPr/>
        </p:nvSpPr>
        <p:spPr>
          <a:xfrm>
            <a:off x="710625" y="1497575"/>
            <a:ext cx="8831700" cy="5093700"/>
          </a:xfrm>
          <a:prstGeom prst="rect">
            <a:avLst/>
          </a:prstGeom>
          <a:noFill/>
          <a:ln>
            <a:noFill/>
          </a:ln>
        </p:spPr>
        <p:txBody>
          <a:bodyPr spcFirstLastPara="1" wrap="square" lIns="0" tIns="13950" rIns="0" bIns="0" anchor="t" anchorCtr="0">
            <a:spAutoFit/>
          </a:bodyPr>
          <a:lstStyle/>
          <a:p>
            <a:pPr marL="457200" lvl="0" indent="-438150" algn="l" rtl="0">
              <a:lnSpc>
                <a:spcPct val="100000"/>
              </a:lnSpc>
              <a:spcBef>
                <a:spcPts val="0"/>
              </a:spcBef>
              <a:spcAft>
                <a:spcPts val="0"/>
              </a:spcAft>
              <a:buClr>
                <a:srgbClr val="FFFFFF"/>
              </a:buClr>
              <a:buSzPts val="3300"/>
              <a:buFont typeface="Times New Roman"/>
              <a:buChar char="●"/>
            </a:pPr>
            <a:r>
              <a:rPr lang="en-US" sz="3300">
                <a:solidFill>
                  <a:srgbClr val="FFFFFF"/>
                </a:solidFill>
                <a:latin typeface="Times New Roman"/>
                <a:ea typeface="Times New Roman"/>
                <a:cs typeface="Times New Roman"/>
                <a:sym typeface="Times New Roman"/>
              </a:rPr>
              <a:t>$1000 - $1500 per player for Varsity/JV</a:t>
            </a:r>
            <a:endParaRPr sz="3300">
              <a:solidFill>
                <a:srgbClr val="FFFFFF"/>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r>
              <a:rPr lang="en-US" sz="3300">
                <a:solidFill>
                  <a:srgbClr val="FFFFFF"/>
                </a:solidFill>
                <a:latin typeface="Times New Roman"/>
                <a:ea typeface="Times New Roman"/>
                <a:cs typeface="Times New Roman"/>
                <a:sym typeface="Times New Roman"/>
              </a:rPr>
              <a:t>the exact dues amount will be determined in Jan. based on success of fall fundraising efforts</a:t>
            </a:r>
            <a:endParaRPr sz="3300">
              <a:latin typeface="Times New Roman"/>
              <a:ea typeface="Times New Roman"/>
              <a:cs typeface="Times New Roman"/>
              <a:sym typeface="Times New Roman"/>
            </a:endParaRPr>
          </a:p>
          <a:p>
            <a:pPr marL="457200" lvl="0" indent="-438150" algn="l" rtl="0">
              <a:lnSpc>
                <a:spcPct val="100000"/>
              </a:lnSpc>
              <a:spcBef>
                <a:spcPts val="0"/>
              </a:spcBef>
              <a:spcAft>
                <a:spcPts val="0"/>
              </a:spcAft>
              <a:buClr>
                <a:srgbClr val="FFFFFF"/>
              </a:buClr>
              <a:buSzPts val="3300"/>
              <a:buFont typeface="Times New Roman"/>
              <a:buChar char="●"/>
            </a:pPr>
            <a:r>
              <a:rPr lang="en-US" sz="3300">
                <a:solidFill>
                  <a:srgbClr val="FFFFFF"/>
                </a:solidFill>
                <a:latin typeface="Times New Roman"/>
                <a:ea typeface="Times New Roman"/>
                <a:cs typeface="Times New Roman"/>
                <a:sym typeface="Times New Roman"/>
              </a:rPr>
              <a:t>Sponsorship opportunities can offset some of your dues</a:t>
            </a:r>
            <a:endParaRPr sz="3300">
              <a:latin typeface="Times New Roman"/>
              <a:ea typeface="Times New Roman"/>
              <a:cs typeface="Times New Roman"/>
              <a:sym typeface="Times New Roman"/>
            </a:endParaRPr>
          </a:p>
          <a:p>
            <a:pPr marL="457200" lvl="0" indent="-438150" algn="l" rtl="0">
              <a:lnSpc>
                <a:spcPct val="100000"/>
              </a:lnSpc>
              <a:spcBef>
                <a:spcPts val="0"/>
              </a:spcBef>
              <a:spcAft>
                <a:spcPts val="0"/>
              </a:spcAft>
              <a:buClr>
                <a:srgbClr val="FFFFFF"/>
              </a:buClr>
              <a:buSzPts val="3300"/>
              <a:buFont typeface="Times New Roman"/>
              <a:buChar char="●"/>
            </a:pPr>
            <a:r>
              <a:rPr lang="en-US" sz="3300">
                <a:solidFill>
                  <a:srgbClr val="FFFFFF"/>
                </a:solidFill>
                <a:latin typeface="Times New Roman"/>
                <a:ea typeface="Times New Roman"/>
                <a:cs typeface="Times New Roman"/>
                <a:sym typeface="Times New Roman"/>
              </a:rPr>
              <a:t>Payment due at First Pitch Banquet (Feb. 3rd)</a:t>
            </a:r>
            <a:endParaRPr sz="3300">
              <a:solidFill>
                <a:srgbClr val="FFFFFF"/>
              </a:solidFill>
              <a:latin typeface="Times New Roman"/>
              <a:ea typeface="Times New Roman"/>
              <a:cs typeface="Times New Roman"/>
              <a:sym typeface="Times New Roman"/>
            </a:endParaRPr>
          </a:p>
          <a:p>
            <a:pPr marL="457200" lvl="0" indent="-438150" algn="l" rtl="0">
              <a:lnSpc>
                <a:spcPct val="100000"/>
              </a:lnSpc>
              <a:spcBef>
                <a:spcPts val="0"/>
              </a:spcBef>
              <a:spcAft>
                <a:spcPts val="0"/>
              </a:spcAft>
              <a:buClr>
                <a:srgbClr val="FFFFFF"/>
              </a:buClr>
              <a:buSzPts val="3300"/>
              <a:buFont typeface="Times New Roman"/>
              <a:buChar char="●"/>
            </a:pPr>
            <a:r>
              <a:rPr lang="en-US" sz="3300">
                <a:solidFill>
                  <a:srgbClr val="FFFFFF"/>
                </a:solidFill>
                <a:latin typeface="Times New Roman"/>
                <a:ea typeface="Times New Roman"/>
                <a:cs typeface="Times New Roman"/>
                <a:sym typeface="Times New Roman"/>
              </a:rPr>
              <a:t>Dues are tax deductible for any business donation</a:t>
            </a:r>
            <a:endParaRPr sz="3300">
              <a:solidFill>
                <a:srgbClr val="FFFFFF"/>
              </a:solidFill>
              <a:latin typeface="Times New Roman"/>
              <a:ea typeface="Times New Roman"/>
              <a:cs typeface="Times New Roman"/>
              <a:sym typeface="Times New Roman"/>
            </a:endParaRPr>
          </a:p>
          <a:p>
            <a:pPr marL="457200" lvl="0" indent="-438150" algn="l" rtl="0">
              <a:lnSpc>
                <a:spcPct val="100000"/>
              </a:lnSpc>
              <a:spcBef>
                <a:spcPts val="0"/>
              </a:spcBef>
              <a:spcAft>
                <a:spcPts val="0"/>
              </a:spcAft>
              <a:buClr>
                <a:srgbClr val="FFFFFF"/>
              </a:buClr>
              <a:buSzPts val="3300"/>
              <a:buFont typeface="Times New Roman"/>
              <a:buChar char="●"/>
            </a:pPr>
            <a:r>
              <a:rPr lang="en-US" sz="3300">
                <a:solidFill>
                  <a:srgbClr val="FFFFFF"/>
                </a:solidFill>
                <a:latin typeface="Times New Roman"/>
                <a:ea typeface="Times New Roman"/>
                <a:cs typeface="Times New Roman"/>
                <a:sym typeface="Times New Roman"/>
              </a:rPr>
              <a:t>Check if your business/employer provides corporate matching</a:t>
            </a:r>
            <a:endParaRPr sz="3300">
              <a:solidFill>
                <a:srgbClr val="FFFFFF"/>
              </a:solidFill>
              <a:latin typeface="Times New Roman"/>
              <a:ea typeface="Times New Roman"/>
              <a:cs typeface="Times New Roman"/>
              <a:sym typeface="Times New Roman"/>
            </a:endParaRPr>
          </a:p>
        </p:txBody>
      </p:sp>
      <p:sp>
        <p:nvSpPr>
          <p:cNvPr id="271" name="Google Shape;271;p23"/>
          <p:cNvSpPr txBox="1">
            <a:spLocks noGrp="1"/>
          </p:cNvSpPr>
          <p:nvPr>
            <p:ph type="title"/>
          </p:nvPr>
        </p:nvSpPr>
        <p:spPr>
          <a:xfrm>
            <a:off x="0" y="276150"/>
            <a:ext cx="10058400" cy="786300"/>
          </a:xfrm>
          <a:prstGeom prst="rect">
            <a:avLst/>
          </a:prstGeom>
          <a:noFill/>
          <a:ln>
            <a:noFill/>
          </a:ln>
        </p:spPr>
        <p:txBody>
          <a:bodyPr spcFirstLastPara="1" wrap="square" lIns="0" tIns="16500" rIns="0" bIns="0" anchor="t" anchorCtr="0">
            <a:spAutoFit/>
          </a:bodyPr>
          <a:lstStyle/>
          <a:p>
            <a:pPr marL="0" lvl="0" indent="0" algn="ctr" rtl="0">
              <a:lnSpc>
                <a:spcPct val="100000"/>
              </a:lnSpc>
              <a:spcBef>
                <a:spcPts val="0"/>
              </a:spcBef>
              <a:spcAft>
                <a:spcPts val="0"/>
              </a:spcAft>
              <a:buNone/>
            </a:pPr>
            <a:r>
              <a:rPr lang="en-US" sz="5000" cap="small"/>
              <a:t>Player Dues</a:t>
            </a:r>
            <a:endParaRPr sz="5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fddc56e14d_1_0"/>
          <p:cNvSpPr txBox="1"/>
          <p:nvPr/>
        </p:nvSpPr>
        <p:spPr>
          <a:xfrm>
            <a:off x="913500" y="1062450"/>
            <a:ext cx="8231400" cy="6140400"/>
          </a:xfrm>
          <a:prstGeom prst="rect">
            <a:avLst/>
          </a:prstGeom>
          <a:noFill/>
          <a:ln>
            <a:noFill/>
          </a:ln>
        </p:spPr>
        <p:txBody>
          <a:bodyPr spcFirstLastPara="1" wrap="square" lIns="0" tIns="13950" rIns="0" bIns="0" anchor="t" anchorCtr="0">
            <a:spAutoFit/>
          </a:bodyPr>
          <a:lstStyle/>
          <a:p>
            <a:pPr marL="0" lvl="0" indent="0" algn="ctr" rtl="0">
              <a:lnSpc>
                <a:spcPct val="100000"/>
              </a:lnSpc>
              <a:spcBef>
                <a:spcPts val="0"/>
              </a:spcBef>
              <a:spcAft>
                <a:spcPts val="0"/>
              </a:spcAft>
              <a:buNone/>
            </a:pPr>
            <a:r>
              <a:rPr lang="en-US" sz="3000" b="1">
                <a:solidFill>
                  <a:srgbClr val="FFFFFF"/>
                </a:solidFill>
                <a:latin typeface="Times New Roman"/>
                <a:ea typeface="Times New Roman"/>
                <a:cs typeface="Times New Roman"/>
                <a:sym typeface="Times New Roman"/>
              </a:rPr>
              <a:t>*</a:t>
            </a:r>
            <a:r>
              <a:rPr lang="en-US" sz="3100" b="1">
                <a:solidFill>
                  <a:srgbClr val="FFFFFF"/>
                </a:solidFill>
                <a:latin typeface="Times New Roman"/>
                <a:ea typeface="Times New Roman"/>
                <a:cs typeface="Times New Roman"/>
                <a:sym typeface="Times New Roman"/>
              </a:rPr>
              <a:t>Follow @walton_baseball on instagram &amp; twitter*</a:t>
            </a:r>
            <a:endParaRPr sz="3100" b="1">
              <a:solidFill>
                <a:srgbClr val="FFFFFF"/>
              </a:solidFill>
              <a:latin typeface="Times New Roman"/>
              <a:ea typeface="Times New Roman"/>
              <a:cs typeface="Times New Roman"/>
              <a:sym typeface="Times New Roman"/>
            </a:endParaRPr>
          </a:p>
          <a:p>
            <a:pPr marL="457200" lvl="0" indent="-406400" algn="l" rtl="0">
              <a:spcBef>
                <a:spcPts val="0"/>
              </a:spcBef>
              <a:spcAft>
                <a:spcPts val="0"/>
              </a:spcAft>
              <a:buClr>
                <a:schemeClr val="lt1"/>
              </a:buClr>
              <a:buSzPts val="2800"/>
              <a:buFont typeface="Times New Roman"/>
              <a:buChar char="●"/>
            </a:pPr>
            <a:r>
              <a:rPr lang="en-US" sz="2800">
                <a:solidFill>
                  <a:schemeClr val="lt1"/>
                </a:solidFill>
                <a:latin typeface="Times New Roman"/>
                <a:ea typeface="Times New Roman"/>
                <a:cs typeface="Times New Roman"/>
                <a:sym typeface="Times New Roman"/>
              </a:rPr>
              <a:t>Walton Baseball website:</a:t>
            </a:r>
            <a:endParaRPr sz="2800">
              <a:solidFill>
                <a:schemeClr val="lt1"/>
              </a:solidFill>
              <a:latin typeface="Times New Roman"/>
              <a:ea typeface="Times New Roman"/>
              <a:cs typeface="Times New Roman"/>
              <a:sym typeface="Times New Roman"/>
            </a:endParaRPr>
          </a:p>
          <a:p>
            <a:pPr marL="914400" lvl="1" indent="-406400" algn="l" rtl="0">
              <a:spcBef>
                <a:spcPts val="0"/>
              </a:spcBef>
              <a:spcAft>
                <a:spcPts val="0"/>
              </a:spcAft>
              <a:buClr>
                <a:schemeClr val="lt1"/>
              </a:buClr>
              <a:buSzPts val="2800"/>
              <a:buFont typeface="Times New Roman"/>
              <a:buChar char="○"/>
            </a:pPr>
            <a:r>
              <a:rPr lang="en-US" sz="2800" u="sng">
                <a:solidFill>
                  <a:schemeClr val="l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https://waltonbaseball.org</a:t>
            </a:r>
            <a:endParaRPr sz="2800">
              <a:solidFill>
                <a:schemeClr val="lt1"/>
              </a:solidFill>
              <a:latin typeface="Times New Roman"/>
              <a:ea typeface="Times New Roman"/>
              <a:cs typeface="Times New Roman"/>
              <a:sym typeface="Times New Roman"/>
            </a:endParaRPr>
          </a:p>
          <a:p>
            <a:pPr marL="457200" lvl="0" indent="0" algn="l" rtl="0">
              <a:spcBef>
                <a:spcPts val="0"/>
              </a:spcBef>
              <a:spcAft>
                <a:spcPts val="0"/>
              </a:spcAft>
              <a:buNone/>
            </a:pPr>
            <a:endParaRPr sz="2800">
              <a:solidFill>
                <a:schemeClr val="lt1"/>
              </a:solidFill>
              <a:latin typeface="Times New Roman"/>
              <a:ea typeface="Times New Roman"/>
              <a:cs typeface="Times New Roman"/>
              <a:sym typeface="Times New Roman"/>
            </a:endParaRPr>
          </a:p>
          <a:p>
            <a:pPr marL="457200" lvl="0" indent="-406400" algn="l" rtl="0">
              <a:spcBef>
                <a:spcPts val="0"/>
              </a:spcBef>
              <a:spcAft>
                <a:spcPts val="0"/>
              </a:spcAft>
              <a:buClr>
                <a:schemeClr val="lt1"/>
              </a:buClr>
              <a:buSzPts val="2800"/>
              <a:buFont typeface="Times New Roman"/>
              <a:buChar char="●"/>
            </a:pPr>
            <a:r>
              <a:rPr lang="en-US" sz="2800">
                <a:solidFill>
                  <a:schemeClr val="lt1"/>
                </a:solidFill>
                <a:latin typeface="Times New Roman"/>
                <a:ea typeface="Times New Roman"/>
                <a:cs typeface="Times New Roman"/>
                <a:sym typeface="Times New Roman"/>
              </a:rPr>
              <a:t>Walton Dugout Questions:</a:t>
            </a:r>
            <a:endParaRPr sz="2800">
              <a:solidFill>
                <a:schemeClr val="lt1"/>
              </a:solidFill>
              <a:latin typeface="Times New Roman"/>
              <a:ea typeface="Times New Roman"/>
              <a:cs typeface="Times New Roman"/>
              <a:sym typeface="Times New Roman"/>
            </a:endParaRPr>
          </a:p>
          <a:p>
            <a:pPr marL="914400" lvl="1" indent="-406400" algn="l" rtl="0">
              <a:spcBef>
                <a:spcPts val="0"/>
              </a:spcBef>
              <a:spcAft>
                <a:spcPts val="0"/>
              </a:spcAft>
              <a:buClr>
                <a:schemeClr val="lt1"/>
              </a:buClr>
              <a:buSzPts val="2800"/>
              <a:buFont typeface="Times New Roman"/>
              <a:buChar char="○"/>
            </a:pPr>
            <a:r>
              <a:rPr lang="en-US" sz="2800">
                <a:solidFill>
                  <a:schemeClr val="lt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wrdc@waltonbaseball.org</a:t>
            </a:r>
            <a:endParaRPr sz="2800">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800">
              <a:solidFill>
                <a:schemeClr val="lt1"/>
              </a:solidFill>
              <a:latin typeface="Times New Roman"/>
              <a:ea typeface="Times New Roman"/>
              <a:cs typeface="Times New Roman"/>
              <a:sym typeface="Times New Roman"/>
            </a:endParaRPr>
          </a:p>
          <a:p>
            <a:pPr marL="457200" lvl="0" indent="-406400" algn="l" rtl="0">
              <a:lnSpc>
                <a:spcPct val="100000"/>
              </a:lnSpc>
              <a:spcBef>
                <a:spcPts val="0"/>
              </a:spcBef>
              <a:spcAft>
                <a:spcPts val="0"/>
              </a:spcAft>
              <a:buClr>
                <a:schemeClr val="lt1"/>
              </a:buClr>
              <a:buSzPts val="2800"/>
              <a:buFont typeface="Times New Roman"/>
              <a:buChar char="●"/>
            </a:pPr>
            <a:r>
              <a:rPr lang="en-US" sz="2800">
                <a:solidFill>
                  <a:schemeClr val="lt1"/>
                </a:solidFill>
                <a:latin typeface="Times New Roman"/>
                <a:ea typeface="Times New Roman"/>
                <a:cs typeface="Times New Roman"/>
                <a:sym typeface="Times New Roman"/>
              </a:rPr>
              <a:t>Walton Fundraising Questions:</a:t>
            </a:r>
            <a:endParaRPr sz="2800">
              <a:solidFill>
                <a:schemeClr val="lt1"/>
              </a:solidFill>
              <a:latin typeface="Times New Roman"/>
              <a:ea typeface="Times New Roman"/>
              <a:cs typeface="Times New Roman"/>
              <a:sym typeface="Times New Roman"/>
            </a:endParaRPr>
          </a:p>
          <a:p>
            <a:pPr marL="914400" lvl="1" indent="-406400" algn="l" rtl="0">
              <a:lnSpc>
                <a:spcPct val="100000"/>
              </a:lnSpc>
              <a:spcBef>
                <a:spcPts val="0"/>
              </a:spcBef>
              <a:spcAft>
                <a:spcPts val="0"/>
              </a:spcAft>
              <a:buClr>
                <a:schemeClr val="lt1"/>
              </a:buClr>
              <a:buSzPts val="2800"/>
              <a:buFont typeface="Times New Roman"/>
              <a:buChar char="○"/>
            </a:pPr>
            <a:r>
              <a:rPr lang="en-US" sz="2800">
                <a:solidFill>
                  <a:schemeClr val="lt1"/>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fundraising@waltonbaseball.org</a:t>
            </a:r>
            <a:endParaRPr sz="2800">
              <a:solidFill>
                <a:schemeClr val="lt1"/>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2800">
              <a:solidFill>
                <a:schemeClr val="lt1"/>
              </a:solidFill>
              <a:latin typeface="Times New Roman"/>
              <a:ea typeface="Times New Roman"/>
              <a:cs typeface="Times New Roman"/>
              <a:sym typeface="Times New Roman"/>
            </a:endParaRPr>
          </a:p>
          <a:p>
            <a:pPr marL="457200" lvl="0" indent="-406400" algn="l" rtl="0">
              <a:spcBef>
                <a:spcPts val="0"/>
              </a:spcBef>
              <a:spcAft>
                <a:spcPts val="0"/>
              </a:spcAft>
              <a:buClr>
                <a:schemeClr val="lt1"/>
              </a:buClr>
              <a:buSzPts val="2800"/>
              <a:buFont typeface="Times New Roman"/>
              <a:buChar char="●"/>
            </a:pPr>
            <a:r>
              <a:rPr lang="en-US" sz="2800">
                <a:solidFill>
                  <a:schemeClr val="lt1"/>
                </a:solidFill>
                <a:latin typeface="Times New Roman"/>
                <a:ea typeface="Times New Roman"/>
                <a:cs typeface="Times New Roman"/>
                <a:sym typeface="Times New Roman"/>
              </a:rPr>
              <a:t>For Walton Baseball Questions:</a:t>
            </a:r>
            <a:endParaRPr sz="2800">
              <a:solidFill>
                <a:schemeClr val="lt1"/>
              </a:solidFill>
              <a:latin typeface="Times New Roman"/>
              <a:ea typeface="Times New Roman"/>
              <a:cs typeface="Times New Roman"/>
              <a:sym typeface="Times New Roman"/>
            </a:endParaRPr>
          </a:p>
          <a:p>
            <a:pPr marL="914400" lvl="1" indent="-406400" algn="l" rtl="0">
              <a:spcBef>
                <a:spcPts val="0"/>
              </a:spcBef>
              <a:spcAft>
                <a:spcPts val="0"/>
              </a:spcAft>
              <a:buClr>
                <a:schemeClr val="lt1"/>
              </a:buClr>
              <a:buSzPts val="2800"/>
              <a:buFont typeface="Times New Roman"/>
              <a:buChar char="○"/>
            </a:pPr>
            <a:r>
              <a:rPr lang="en-US" sz="2800" u="sng">
                <a:solidFill>
                  <a:schemeClr val="lt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Shane.Amos@cobbk12.org</a:t>
            </a:r>
            <a:endParaRPr sz="2800">
              <a:solidFill>
                <a:schemeClr val="lt1"/>
              </a:solidFill>
              <a:latin typeface="Times New Roman"/>
              <a:ea typeface="Times New Roman"/>
              <a:cs typeface="Times New Roman"/>
              <a:sym typeface="Times New Roman"/>
            </a:endParaRPr>
          </a:p>
          <a:p>
            <a:pPr marL="914400" lvl="1" indent="-406400" algn="l" rtl="0">
              <a:spcBef>
                <a:spcPts val="0"/>
              </a:spcBef>
              <a:spcAft>
                <a:spcPts val="0"/>
              </a:spcAft>
              <a:buClr>
                <a:schemeClr val="lt1"/>
              </a:buClr>
              <a:buSzPts val="2800"/>
              <a:buFont typeface="Times New Roman"/>
              <a:buChar char="○"/>
            </a:pPr>
            <a:r>
              <a:rPr lang="en-US" sz="2800">
                <a:solidFill>
                  <a:schemeClr val="lt1"/>
                </a:solidFill>
                <a:latin typeface="Times New Roman"/>
                <a:ea typeface="Times New Roman"/>
                <a:cs typeface="Times New Roman"/>
                <a:sym typeface="Times New Roman"/>
              </a:rPr>
              <a:t>Parker.Orr@cobbk12.org</a:t>
            </a:r>
            <a:endParaRPr sz="2800">
              <a:solidFill>
                <a:schemeClr val="lt1"/>
              </a:solidFill>
              <a:latin typeface="Times New Roman"/>
              <a:ea typeface="Times New Roman"/>
              <a:cs typeface="Times New Roman"/>
              <a:sym typeface="Times New Roman"/>
            </a:endParaRPr>
          </a:p>
        </p:txBody>
      </p:sp>
      <p:sp>
        <p:nvSpPr>
          <p:cNvPr id="277" name="Google Shape;277;g2fddc56e14d_1_0"/>
          <p:cNvSpPr txBox="1">
            <a:spLocks noGrp="1"/>
          </p:cNvSpPr>
          <p:nvPr>
            <p:ph type="title"/>
          </p:nvPr>
        </p:nvSpPr>
        <p:spPr>
          <a:xfrm>
            <a:off x="0" y="276150"/>
            <a:ext cx="10058400" cy="786300"/>
          </a:xfrm>
          <a:prstGeom prst="rect">
            <a:avLst/>
          </a:prstGeom>
          <a:noFill/>
          <a:ln>
            <a:noFill/>
          </a:ln>
        </p:spPr>
        <p:txBody>
          <a:bodyPr spcFirstLastPara="1" wrap="square" lIns="0" tIns="16500" rIns="0" bIns="0" anchor="t" anchorCtr="0">
            <a:spAutoFit/>
          </a:bodyPr>
          <a:lstStyle/>
          <a:p>
            <a:pPr marL="0" lvl="0" indent="0" algn="ctr" rtl="0">
              <a:lnSpc>
                <a:spcPct val="100000"/>
              </a:lnSpc>
              <a:spcBef>
                <a:spcPts val="0"/>
              </a:spcBef>
              <a:spcAft>
                <a:spcPts val="0"/>
              </a:spcAft>
              <a:buNone/>
            </a:pPr>
            <a:r>
              <a:rPr lang="en-US" sz="5000" cap="small"/>
              <a:t>Methods of communication</a:t>
            </a:r>
            <a:endParaRPr sz="5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4"/>
          <p:cNvPicPr preferRelativeResize="0"/>
          <p:nvPr/>
        </p:nvPicPr>
        <p:blipFill>
          <a:blip r:embed="rId3">
            <a:alphaModFix/>
          </a:blip>
          <a:stretch>
            <a:fillRect/>
          </a:stretch>
        </p:blipFill>
        <p:spPr>
          <a:xfrm>
            <a:off x="1937313" y="1127088"/>
            <a:ext cx="6183775" cy="5911774"/>
          </a:xfrm>
          <a:prstGeom prst="rect">
            <a:avLst/>
          </a:prstGeom>
          <a:noFill/>
          <a:ln>
            <a:noFill/>
          </a:ln>
        </p:spPr>
      </p:pic>
      <p:sp>
        <p:nvSpPr>
          <p:cNvPr id="283" name="Google Shape;283;p24"/>
          <p:cNvSpPr txBox="1">
            <a:spLocks noGrp="1"/>
          </p:cNvSpPr>
          <p:nvPr>
            <p:ph type="title"/>
          </p:nvPr>
        </p:nvSpPr>
        <p:spPr>
          <a:xfrm>
            <a:off x="1895845" y="946725"/>
            <a:ext cx="6266700" cy="1598100"/>
          </a:xfrm>
          <a:prstGeom prst="rect">
            <a:avLst/>
          </a:prstGeom>
          <a:noFill/>
          <a:ln>
            <a:noFill/>
          </a:ln>
        </p:spPr>
        <p:txBody>
          <a:bodyPr spcFirstLastPara="1" wrap="square" lIns="0" tIns="88900" rIns="0" bIns="0" anchor="t" anchorCtr="0">
            <a:spAutoFit/>
          </a:bodyPr>
          <a:lstStyle/>
          <a:p>
            <a:pPr marL="12700" marR="5080" lvl="0" indent="0" algn="ctr" rtl="0">
              <a:lnSpc>
                <a:spcPct val="100000"/>
              </a:lnSpc>
              <a:spcBef>
                <a:spcPts val="0"/>
              </a:spcBef>
              <a:spcAft>
                <a:spcPts val="0"/>
              </a:spcAft>
              <a:buNone/>
            </a:pPr>
            <a:r>
              <a:rPr lang="en-US" sz="4900" b="0">
                <a:solidFill>
                  <a:schemeClr val="dk2"/>
                </a:solidFill>
                <a:latin typeface="Times New Roman"/>
                <a:ea typeface="Times New Roman"/>
                <a:cs typeface="Times New Roman"/>
                <a:sym typeface="Times New Roman"/>
              </a:rPr>
              <a:t>Website</a:t>
            </a:r>
            <a:r>
              <a:rPr lang="en-US" sz="4900" b="0">
                <a:solidFill>
                  <a:schemeClr val="dk2"/>
                </a:solidFill>
              </a:rPr>
              <a:t>:</a:t>
            </a:r>
            <a:endParaRPr sz="4900" b="0">
              <a:solidFill>
                <a:schemeClr val="dk2"/>
              </a:solidFill>
            </a:endParaRPr>
          </a:p>
          <a:p>
            <a:pPr marL="12700" marR="5080" lvl="0" indent="0" algn="ctr" rtl="0">
              <a:lnSpc>
                <a:spcPct val="100000"/>
              </a:lnSpc>
              <a:spcBef>
                <a:spcPts val="0"/>
              </a:spcBef>
              <a:spcAft>
                <a:spcPts val="0"/>
              </a:spcAft>
              <a:buNone/>
            </a:pPr>
            <a:r>
              <a:rPr lang="en-US" sz="4900" b="0">
                <a:solidFill>
                  <a:schemeClr val="dk2"/>
                </a:solidFill>
                <a:latin typeface="Times New Roman"/>
                <a:ea typeface="Times New Roman"/>
                <a:cs typeface="Times New Roman"/>
                <a:sym typeface="Times New Roman"/>
              </a:rPr>
              <a:t>Waltonbaseball.org</a:t>
            </a:r>
            <a:endParaRPr sz="4900">
              <a:solidFill>
                <a:schemeClr val="dk2"/>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5"/>
          <p:cNvSpPr txBox="1">
            <a:spLocks noGrp="1"/>
          </p:cNvSpPr>
          <p:nvPr>
            <p:ph type="title"/>
          </p:nvPr>
        </p:nvSpPr>
        <p:spPr>
          <a:xfrm>
            <a:off x="2" y="493175"/>
            <a:ext cx="10058400" cy="786300"/>
          </a:xfrm>
          <a:prstGeom prst="rect">
            <a:avLst/>
          </a:prstGeom>
          <a:noFill/>
          <a:ln>
            <a:noFill/>
          </a:ln>
        </p:spPr>
        <p:txBody>
          <a:bodyPr spcFirstLastPara="1" wrap="square" lIns="0" tIns="16500" rIns="0" bIns="0" anchor="t" anchorCtr="0">
            <a:spAutoFit/>
          </a:bodyPr>
          <a:lstStyle/>
          <a:p>
            <a:pPr marL="12700" lvl="0" indent="0" algn="ctr" rtl="0">
              <a:lnSpc>
                <a:spcPct val="100000"/>
              </a:lnSpc>
              <a:spcBef>
                <a:spcPts val="0"/>
              </a:spcBef>
              <a:spcAft>
                <a:spcPts val="0"/>
              </a:spcAft>
              <a:buNone/>
            </a:pPr>
            <a:r>
              <a:rPr lang="en-US" sz="5000" b="0">
                <a:latin typeface="Times New Roman"/>
                <a:ea typeface="Times New Roman"/>
                <a:cs typeface="Times New Roman"/>
                <a:sym typeface="Times New Roman"/>
              </a:rPr>
              <a:t>Thank You!</a:t>
            </a:r>
            <a:endParaRPr sz="5000"/>
          </a:p>
        </p:txBody>
      </p:sp>
      <p:pic>
        <p:nvPicPr>
          <p:cNvPr id="289" name="Google Shape;289;p25"/>
          <p:cNvPicPr preferRelativeResize="0"/>
          <p:nvPr/>
        </p:nvPicPr>
        <p:blipFill>
          <a:blip r:embed="rId3">
            <a:alphaModFix/>
          </a:blip>
          <a:stretch>
            <a:fillRect/>
          </a:stretch>
        </p:blipFill>
        <p:spPr>
          <a:xfrm>
            <a:off x="-938625" y="1776550"/>
            <a:ext cx="11797425" cy="3775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597900" y="1113000"/>
            <a:ext cx="8862600" cy="5749200"/>
          </a:xfrm>
          <a:prstGeom prst="rect">
            <a:avLst/>
          </a:prstGeom>
          <a:noFill/>
          <a:ln>
            <a:noFill/>
          </a:ln>
        </p:spPr>
        <p:txBody>
          <a:bodyPr spcFirstLastPara="1" wrap="square" lIns="0" tIns="72375" rIns="0" bIns="0" anchor="t" anchorCtr="0">
            <a:spAutoFit/>
          </a:bodyPr>
          <a:lstStyle/>
          <a:p>
            <a:pPr marL="457200" marR="2118360" lvl="0" indent="-482600" algn="l" rtl="0">
              <a:spcBef>
                <a:spcPts val="570"/>
              </a:spcBef>
              <a:spcAft>
                <a:spcPts val="0"/>
              </a:spcAft>
              <a:buClr>
                <a:schemeClr val="lt1"/>
              </a:buClr>
              <a:buSzPts val="4000"/>
              <a:buFont typeface="Times New Roman"/>
              <a:buChar char="●"/>
            </a:pPr>
            <a:r>
              <a:rPr lang="en-US" sz="4000">
                <a:solidFill>
                  <a:schemeClr val="lt1"/>
                </a:solidFill>
                <a:latin typeface="Times New Roman"/>
                <a:ea typeface="Times New Roman"/>
                <a:cs typeface="Times New Roman"/>
                <a:sym typeface="Times New Roman"/>
              </a:rPr>
              <a:t>30 games (18 region games/12 non-region)</a:t>
            </a:r>
            <a:endParaRPr sz="4600">
              <a:solidFill>
                <a:schemeClr val="lt1"/>
              </a:solidFill>
              <a:latin typeface="Times New Roman"/>
              <a:ea typeface="Times New Roman"/>
              <a:cs typeface="Times New Roman"/>
              <a:sym typeface="Times New Roman"/>
            </a:endParaRPr>
          </a:p>
          <a:p>
            <a:pPr marL="457200" marR="2118360" lvl="0" indent="-482600" algn="l" rtl="0">
              <a:lnSpc>
                <a:spcPct val="100000"/>
              </a:lnSpc>
              <a:spcBef>
                <a:spcPts val="0"/>
              </a:spcBef>
              <a:spcAft>
                <a:spcPts val="0"/>
              </a:spcAft>
              <a:buClr>
                <a:srgbClr val="FFFFFF"/>
              </a:buClr>
              <a:buSzPts val="4000"/>
              <a:buFont typeface="Times New Roman"/>
              <a:buChar char="●"/>
            </a:pPr>
            <a:r>
              <a:rPr lang="en-US" sz="4000">
                <a:solidFill>
                  <a:srgbClr val="FFFFFF"/>
                </a:solidFill>
                <a:latin typeface="Times New Roman"/>
                <a:ea typeface="Times New Roman"/>
                <a:cs typeface="Times New Roman"/>
                <a:sym typeface="Times New Roman"/>
              </a:rPr>
              <a:t>First Scrimmage Feb. 6th at North Forsyth </a:t>
            </a:r>
            <a:endParaRPr sz="4000">
              <a:solidFill>
                <a:srgbClr val="FFFFFF"/>
              </a:solidFill>
              <a:latin typeface="Times New Roman"/>
              <a:ea typeface="Times New Roman"/>
              <a:cs typeface="Times New Roman"/>
              <a:sym typeface="Times New Roman"/>
            </a:endParaRPr>
          </a:p>
          <a:p>
            <a:pPr marL="457200" marR="2118360" lvl="0" indent="-482600" algn="l" rtl="0">
              <a:lnSpc>
                <a:spcPct val="100000"/>
              </a:lnSpc>
              <a:spcBef>
                <a:spcPts val="0"/>
              </a:spcBef>
              <a:spcAft>
                <a:spcPts val="0"/>
              </a:spcAft>
              <a:buClr>
                <a:srgbClr val="FFFFFF"/>
              </a:buClr>
              <a:buSzPts val="4000"/>
              <a:buFont typeface="Times New Roman"/>
              <a:buChar char="●"/>
            </a:pPr>
            <a:r>
              <a:rPr lang="en-US" sz="4000">
                <a:solidFill>
                  <a:srgbClr val="FFFFFF"/>
                </a:solidFill>
                <a:latin typeface="Times New Roman"/>
                <a:ea typeface="Times New Roman"/>
                <a:cs typeface="Times New Roman"/>
                <a:sym typeface="Times New Roman"/>
              </a:rPr>
              <a:t>First Game Feb. 11th at Walton </a:t>
            </a:r>
            <a:endParaRPr sz="4000">
              <a:solidFill>
                <a:srgbClr val="FFFFFF"/>
              </a:solidFill>
              <a:latin typeface="Times New Roman"/>
              <a:ea typeface="Times New Roman"/>
              <a:cs typeface="Times New Roman"/>
              <a:sym typeface="Times New Roman"/>
            </a:endParaRPr>
          </a:p>
          <a:p>
            <a:pPr marL="457200" lvl="0" indent="-482600" algn="l" rtl="0">
              <a:spcBef>
                <a:spcPts val="0"/>
              </a:spcBef>
              <a:spcAft>
                <a:spcPts val="0"/>
              </a:spcAft>
              <a:buClr>
                <a:srgbClr val="FFFFFF"/>
              </a:buClr>
              <a:buSzPts val="4000"/>
              <a:buFont typeface="Times New Roman"/>
              <a:buChar char="●"/>
            </a:pPr>
            <a:r>
              <a:rPr lang="en-US" sz="4000">
                <a:solidFill>
                  <a:schemeClr val="lt1"/>
                </a:solidFill>
                <a:latin typeface="Times New Roman"/>
                <a:ea typeface="Times New Roman"/>
                <a:cs typeface="Times New Roman"/>
                <a:sym typeface="Times New Roman"/>
              </a:rPr>
              <a:t>Games throughout winter &amp; spring break</a:t>
            </a:r>
            <a:endParaRPr sz="4000">
              <a:solidFill>
                <a:schemeClr val="lt1"/>
              </a:solidFill>
              <a:latin typeface="Times New Roman"/>
              <a:ea typeface="Times New Roman"/>
              <a:cs typeface="Times New Roman"/>
              <a:sym typeface="Times New Roman"/>
            </a:endParaRPr>
          </a:p>
          <a:p>
            <a:pPr marL="457200" marR="30480" lvl="0" indent="-482600" algn="l" rtl="0">
              <a:lnSpc>
                <a:spcPct val="133142"/>
              </a:lnSpc>
              <a:spcBef>
                <a:spcPts val="0"/>
              </a:spcBef>
              <a:spcAft>
                <a:spcPts val="0"/>
              </a:spcAft>
              <a:buClr>
                <a:srgbClr val="FFFFFF"/>
              </a:buClr>
              <a:buSzPts val="4000"/>
              <a:buFont typeface="Times New Roman"/>
              <a:buChar char="●"/>
            </a:pPr>
            <a:r>
              <a:rPr lang="en-US" sz="4000">
                <a:solidFill>
                  <a:srgbClr val="FFFFFF"/>
                </a:solidFill>
                <a:latin typeface="Times New Roman"/>
                <a:ea typeface="Times New Roman"/>
                <a:cs typeface="Times New Roman"/>
                <a:sym typeface="Times New Roman"/>
              </a:rPr>
              <a:t>Dugout Club tournament:</a:t>
            </a:r>
            <a:endParaRPr sz="4000">
              <a:latin typeface="Times New Roman"/>
              <a:ea typeface="Times New Roman"/>
              <a:cs typeface="Times New Roman"/>
              <a:sym typeface="Times New Roman"/>
            </a:endParaRPr>
          </a:p>
          <a:p>
            <a:pPr marL="914400" lvl="1" indent="-454025" algn="l" rtl="0">
              <a:lnSpc>
                <a:spcPct val="100000"/>
              </a:lnSpc>
              <a:spcBef>
                <a:spcPts val="0"/>
              </a:spcBef>
              <a:spcAft>
                <a:spcPts val="0"/>
              </a:spcAft>
              <a:buClr>
                <a:srgbClr val="FFFFFF"/>
              </a:buClr>
              <a:buSzPts val="3550"/>
              <a:buFont typeface="Times New Roman"/>
              <a:buChar char="○"/>
            </a:pPr>
            <a:r>
              <a:rPr lang="en-US" sz="3550">
                <a:solidFill>
                  <a:srgbClr val="FFFFFF"/>
                </a:solidFill>
                <a:latin typeface="Times New Roman"/>
                <a:ea typeface="Times New Roman"/>
                <a:cs typeface="Times New Roman"/>
                <a:sym typeface="Times New Roman"/>
              </a:rPr>
              <a:t>Feb. 14th-15th at LakePoint</a:t>
            </a:r>
            <a:endParaRPr sz="3650">
              <a:latin typeface="Times New Roman"/>
              <a:ea typeface="Times New Roman"/>
              <a:cs typeface="Times New Roman"/>
              <a:sym typeface="Times New Roman"/>
            </a:endParaRPr>
          </a:p>
        </p:txBody>
      </p:sp>
      <p:sp>
        <p:nvSpPr>
          <p:cNvPr id="72" name="Google Shape;72;p4"/>
          <p:cNvSpPr txBox="1">
            <a:spLocks noGrp="1"/>
          </p:cNvSpPr>
          <p:nvPr>
            <p:ph type="title"/>
          </p:nvPr>
        </p:nvSpPr>
        <p:spPr>
          <a:xfrm>
            <a:off x="19200" y="157900"/>
            <a:ext cx="10020000" cy="934800"/>
          </a:xfrm>
          <a:prstGeom prst="rect">
            <a:avLst/>
          </a:prstGeom>
          <a:noFill/>
          <a:ln>
            <a:noFill/>
          </a:ln>
        </p:spPr>
        <p:txBody>
          <a:bodyPr spcFirstLastPara="1" wrap="square" lIns="0" tIns="163550" rIns="0" bIns="0" anchor="t" anchorCtr="0">
            <a:spAutoFit/>
          </a:bodyPr>
          <a:lstStyle/>
          <a:p>
            <a:pPr marL="0" lvl="0" indent="0" algn="ctr" rtl="0">
              <a:lnSpc>
                <a:spcPct val="100000"/>
              </a:lnSpc>
              <a:spcBef>
                <a:spcPts val="0"/>
              </a:spcBef>
              <a:spcAft>
                <a:spcPts val="0"/>
              </a:spcAft>
              <a:buNone/>
            </a:pPr>
            <a:r>
              <a:rPr lang="en-US" sz="5000" cap="small"/>
              <a:t>Varsity Schedule</a:t>
            </a:r>
            <a:endParaRPr sz="5000"/>
          </a:p>
        </p:txBody>
      </p:sp>
      <p:pic>
        <p:nvPicPr>
          <p:cNvPr id="73" name="Google Shape;73;p4"/>
          <p:cNvPicPr preferRelativeResize="0"/>
          <p:nvPr/>
        </p:nvPicPr>
        <p:blipFill rotWithShape="1">
          <a:blip r:embed="rId3">
            <a:alphaModFix/>
          </a:blip>
          <a:srcRect/>
          <a:stretch/>
        </p:blipFill>
        <p:spPr>
          <a:xfrm>
            <a:off x="1740444" y="358625"/>
            <a:ext cx="754379" cy="754380"/>
          </a:xfrm>
          <a:prstGeom prst="rect">
            <a:avLst/>
          </a:prstGeom>
          <a:noFill/>
          <a:ln>
            <a:noFill/>
          </a:ln>
        </p:spPr>
      </p:pic>
      <p:pic>
        <p:nvPicPr>
          <p:cNvPr id="74" name="Google Shape;74;p4"/>
          <p:cNvPicPr preferRelativeResize="0"/>
          <p:nvPr/>
        </p:nvPicPr>
        <p:blipFill rotWithShape="1">
          <a:blip r:embed="rId3">
            <a:alphaModFix/>
          </a:blip>
          <a:srcRect/>
          <a:stretch/>
        </p:blipFill>
        <p:spPr>
          <a:xfrm>
            <a:off x="7598294" y="358625"/>
            <a:ext cx="754379" cy="7543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p:nvPr/>
        </p:nvSpPr>
        <p:spPr>
          <a:xfrm>
            <a:off x="1205625" y="1625800"/>
            <a:ext cx="7882200" cy="2477400"/>
          </a:xfrm>
          <a:prstGeom prst="rect">
            <a:avLst/>
          </a:prstGeom>
          <a:noFill/>
          <a:ln>
            <a:noFill/>
          </a:ln>
        </p:spPr>
        <p:txBody>
          <a:bodyPr spcFirstLastPara="1" wrap="square" lIns="0" tIns="14600" rIns="0" bIns="0" anchor="t" anchorCtr="0">
            <a:spAutoFit/>
          </a:bodyPr>
          <a:lstStyle/>
          <a:p>
            <a:pPr marL="457200" lvl="0" indent="-482600" algn="l" rtl="0">
              <a:lnSpc>
                <a:spcPct val="100000"/>
              </a:lnSpc>
              <a:spcBef>
                <a:spcPts val="0"/>
              </a:spcBef>
              <a:spcAft>
                <a:spcPts val="0"/>
              </a:spcAft>
              <a:buClr>
                <a:srgbClr val="FFFFFF"/>
              </a:buClr>
              <a:buSzPts val="4000"/>
              <a:buFont typeface="Times New Roman"/>
              <a:buChar char="●"/>
            </a:pPr>
            <a:r>
              <a:rPr lang="en-US" sz="4000">
                <a:solidFill>
                  <a:srgbClr val="FFFFFF"/>
                </a:solidFill>
                <a:latin typeface="Times New Roman"/>
                <a:ea typeface="Times New Roman"/>
                <a:cs typeface="Times New Roman"/>
                <a:sym typeface="Times New Roman"/>
              </a:rPr>
              <a:t>21 games: 17 region, 2 non-region games &amp; 2 “Postseason” games</a:t>
            </a:r>
            <a:endParaRPr sz="4000">
              <a:solidFill>
                <a:srgbClr val="FFFFFF"/>
              </a:solidFill>
              <a:latin typeface="Times New Roman"/>
              <a:ea typeface="Times New Roman"/>
              <a:cs typeface="Times New Roman"/>
              <a:sym typeface="Times New Roman"/>
            </a:endParaRPr>
          </a:p>
          <a:p>
            <a:pPr marL="457200" lvl="0" indent="-482600" algn="l" rtl="0">
              <a:lnSpc>
                <a:spcPct val="100000"/>
              </a:lnSpc>
              <a:spcBef>
                <a:spcPts val="0"/>
              </a:spcBef>
              <a:spcAft>
                <a:spcPts val="0"/>
              </a:spcAft>
              <a:buClr>
                <a:srgbClr val="FFFFFF"/>
              </a:buClr>
              <a:buSzPts val="4000"/>
              <a:buFont typeface="Times New Roman"/>
              <a:buChar char="●"/>
            </a:pPr>
            <a:r>
              <a:rPr lang="en-US" sz="4000">
                <a:solidFill>
                  <a:srgbClr val="FFFFFF"/>
                </a:solidFill>
                <a:latin typeface="Times New Roman"/>
                <a:ea typeface="Times New Roman"/>
                <a:cs typeface="Times New Roman"/>
                <a:sym typeface="Times New Roman"/>
              </a:rPr>
              <a:t>1st game Feb. 11th at Harrison</a:t>
            </a:r>
            <a:endParaRPr sz="4000">
              <a:solidFill>
                <a:srgbClr val="FFFFFF"/>
              </a:solidFill>
              <a:latin typeface="Times New Roman"/>
              <a:ea typeface="Times New Roman"/>
              <a:cs typeface="Times New Roman"/>
              <a:sym typeface="Times New Roman"/>
            </a:endParaRPr>
          </a:p>
          <a:p>
            <a:pPr marL="457200" lvl="0" indent="-482600" algn="l" rtl="0">
              <a:lnSpc>
                <a:spcPct val="100000"/>
              </a:lnSpc>
              <a:spcBef>
                <a:spcPts val="0"/>
              </a:spcBef>
              <a:spcAft>
                <a:spcPts val="0"/>
              </a:spcAft>
              <a:buClr>
                <a:srgbClr val="FFFFFF"/>
              </a:buClr>
              <a:buSzPts val="4000"/>
              <a:buFont typeface="Times New Roman"/>
              <a:buChar char="●"/>
            </a:pPr>
            <a:r>
              <a:rPr lang="en-US" sz="4000">
                <a:solidFill>
                  <a:srgbClr val="FFFFFF"/>
                </a:solidFill>
                <a:latin typeface="Times New Roman"/>
                <a:ea typeface="Times New Roman"/>
                <a:cs typeface="Times New Roman"/>
                <a:sym typeface="Times New Roman"/>
              </a:rPr>
              <a:t>Games during winter break</a:t>
            </a:r>
            <a:endParaRPr sz="4000">
              <a:latin typeface="Times New Roman"/>
              <a:ea typeface="Times New Roman"/>
              <a:cs typeface="Times New Roman"/>
              <a:sym typeface="Times New Roman"/>
            </a:endParaRPr>
          </a:p>
        </p:txBody>
      </p:sp>
      <p:sp>
        <p:nvSpPr>
          <p:cNvPr id="80" name="Google Shape;80;p5"/>
          <p:cNvSpPr txBox="1">
            <a:spLocks noGrp="1"/>
          </p:cNvSpPr>
          <p:nvPr>
            <p:ph type="title"/>
          </p:nvPr>
        </p:nvSpPr>
        <p:spPr>
          <a:xfrm>
            <a:off x="0" y="243350"/>
            <a:ext cx="10058400" cy="934800"/>
          </a:xfrm>
          <a:prstGeom prst="rect">
            <a:avLst/>
          </a:prstGeom>
          <a:noFill/>
          <a:ln>
            <a:noFill/>
          </a:ln>
        </p:spPr>
        <p:txBody>
          <a:bodyPr spcFirstLastPara="1" wrap="square" lIns="0" tIns="163550" rIns="0" bIns="0" anchor="t" anchorCtr="0">
            <a:spAutoFit/>
          </a:bodyPr>
          <a:lstStyle/>
          <a:p>
            <a:pPr marL="0" lvl="0" indent="0" algn="ctr" rtl="0">
              <a:lnSpc>
                <a:spcPct val="100000"/>
              </a:lnSpc>
              <a:spcBef>
                <a:spcPts val="0"/>
              </a:spcBef>
              <a:spcAft>
                <a:spcPts val="0"/>
              </a:spcAft>
              <a:buNone/>
            </a:pPr>
            <a:r>
              <a:rPr lang="en-US" sz="5000" cap="small"/>
              <a:t>JV Schedule</a:t>
            </a:r>
            <a:endParaRPr sz="5000"/>
          </a:p>
        </p:txBody>
      </p:sp>
      <p:pic>
        <p:nvPicPr>
          <p:cNvPr id="81" name="Google Shape;81;p5"/>
          <p:cNvPicPr preferRelativeResize="0"/>
          <p:nvPr/>
        </p:nvPicPr>
        <p:blipFill rotWithShape="1">
          <a:blip r:embed="rId3">
            <a:alphaModFix/>
          </a:blip>
          <a:srcRect/>
          <a:stretch/>
        </p:blipFill>
        <p:spPr>
          <a:xfrm>
            <a:off x="2304169" y="423775"/>
            <a:ext cx="754379" cy="754380"/>
          </a:xfrm>
          <a:prstGeom prst="rect">
            <a:avLst/>
          </a:prstGeom>
          <a:noFill/>
          <a:ln>
            <a:noFill/>
          </a:ln>
        </p:spPr>
      </p:pic>
      <p:pic>
        <p:nvPicPr>
          <p:cNvPr id="82" name="Google Shape;82;p5"/>
          <p:cNvPicPr preferRelativeResize="0"/>
          <p:nvPr/>
        </p:nvPicPr>
        <p:blipFill rotWithShape="1">
          <a:blip r:embed="rId3">
            <a:alphaModFix/>
          </a:blip>
          <a:srcRect/>
          <a:stretch/>
        </p:blipFill>
        <p:spPr>
          <a:xfrm>
            <a:off x="7000444" y="423775"/>
            <a:ext cx="754379" cy="754380"/>
          </a:xfrm>
          <a:prstGeom prst="rect">
            <a:avLst/>
          </a:prstGeom>
          <a:noFill/>
          <a:ln>
            <a:noFill/>
          </a:ln>
        </p:spPr>
      </p:pic>
      <p:pic>
        <p:nvPicPr>
          <p:cNvPr id="83" name="Google Shape;83;p5"/>
          <p:cNvPicPr preferRelativeResize="0"/>
          <p:nvPr/>
        </p:nvPicPr>
        <p:blipFill>
          <a:blip r:embed="rId4">
            <a:alphaModFix/>
          </a:blip>
          <a:stretch>
            <a:fillRect/>
          </a:stretch>
        </p:blipFill>
        <p:spPr>
          <a:xfrm>
            <a:off x="186550" y="4572003"/>
            <a:ext cx="9525000" cy="304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2475206" y="315900"/>
            <a:ext cx="5313000" cy="786900"/>
          </a:xfrm>
          <a:prstGeom prst="rect">
            <a:avLst/>
          </a:prstGeom>
          <a:noFill/>
          <a:ln>
            <a:noFill/>
          </a:ln>
        </p:spPr>
        <p:txBody>
          <a:bodyPr spcFirstLastPara="1" wrap="square" lIns="0" tIns="17125" rIns="0" bIns="0" anchor="t" anchorCtr="0">
            <a:spAutoFit/>
          </a:bodyPr>
          <a:lstStyle/>
          <a:p>
            <a:pPr marL="12700" lvl="0" indent="0" algn="l" rtl="0">
              <a:lnSpc>
                <a:spcPct val="100000"/>
              </a:lnSpc>
              <a:spcBef>
                <a:spcPts val="0"/>
              </a:spcBef>
              <a:spcAft>
                <a:spcPts val="0"/>
              </a:spcAft>
              <a:buNone/>
            </a:pPr>
            <a:r>
              <a:rPr lang="en-US" sz="5000" cap="small"/>
              <a:t>Important Dates</a:t>
            </a:r>
            <a:endParaRPr sz="5000"/>
          </a:p>
        </p:txBody>
      </p:sp>
      <p:sp>
        <p:nvSpPr>
          <p:cNvPr id="89" name="Google Shape;89;p6"/>
          <p:cNvSpPr txBox="1"/>
          <p:nvPr/>
        </p:nvSpPr>
        <p:spPr>
          <a:xfrm>
            <a:off x="306050" y="1480250"/>
            <a:ext cx="9335700" cy="5735700"/>
          </a:xfrm>
          <a:prstGeom prst="rect">
            <a:avLst/>
          </a:prstGeom>
          <a:noFill/>
          <a:ln>
            <a:noFill/>
          </a:ln>
        </p:spPr>
        <p:txBody>
          <a:bodyPr spcFirstLastPara="1" wrap="square" lIns="0" tIns="12050" rIns="0" bIns="0" anchor="t" anchorCtr="0">
            <a:spAutoFit/>
          </a:bodyPr>
          <a:lstStyle/>
          <a:p>
            <a:pPr marL="457200" marR="17780" lvl="0" indent="-412750" algn="l" rtl="0">
              <a:lnSpc>
                <a:spcPct val="115000"/>
              </a:lnSpc>
              <a:spcBef>
                <a:spcPts val="0"/>
              </a:spcBef>
              <a:spcAft>
                <a:spcPts val="0"/>
              </a:spcAft>
              <a:buClr>
                <a:schemeClr val="lt1"/>
              </a:buClr>
              <a:buSzPts val="2900"/>
              <a:buFont typeface="Times New Roman"/>
              <a:buChar char="●"/>
            </a:pPr>
            <a:r>
              <a:rPr lang="en-US" sz="2900">
                <a:solidFill>
                  <a:schemeClr val="lt1"/>
                </a:solidFill>
                <a:latin typeface="Times New Roman"/>
                <a:ea typeface="Times New Roman"/>
                <a:cs typeface="Times New Roman"/>
                <a:sym typeface="Times New Roman"/>
              </a:rPr>
              <a:t>Raffle Tickets distributed: Sept. 17 (prospective players)</a:t>
            </a:r>
            <a:endParaRPr sz="2900">
              <a:solidFill>
                <a:schemeClr val="lt1"/>
              </a:solidFill>
              <a:latin typeface="Times New Roman"/>
              <a:ea typeface="Times New Roman"/>
              <a:cs typeface="Times New Roman"/>
              <a:sym typeface="Times New Roman"/>
            </a:endParaRPr>
          </a:p>
          <a:p>
            <a:pPr marL="457200" marR="17780" lvl="0" indent="-412750" algn="l" rtl="0">
              <a:lnSpc>
                <a:spcPct val="115000"/>
              </a:lnSpc>
              <a:spcBef>
                <a:spcPts val="0"/>
              </a:spcBef>
              <a:spcAft>
                <a:spcPts val="0"/>
              </a:spcAft>
              <a:buClr>
                <a:schemeClr val="lt1"/>
              </a:buClr>
              <a:buSzPts val="2900"/>
              <a:buFont typeface="Times New Roman"/>
              <a:buChar char="●"/>
            </a:pPr>
            <a:r>
              <a:rPr lang="en-US" sz="2900">
                <a:solidFill>
                  <a:schemeClr val="lt1"/>
                </a:solidFill>
                <a:latin typeface="Times New Roman"/>
                <a:ea typeface="Times New Roman"/>
                <a:cs typeface="Times New Roman"/>
                <a:sym typeface="Times New Roman"/>
              </a:rPr>
              <a:t>Homecoming Parade: Oct. 18 (current players only)</a:t>
            </a:r>
            <a:endParaRPr sz="2900">
              <a:solidFill>
                <a:schemeClr val="lt1"/>
              </a:solidFill>
              <a:latin typeface="Times New Roman"/>
              <a:ea typeface="Times New Roman"/>
              <a:cs typeface="Times New Roman"/>
              <a:sym typeface="Times New Roman"/>
            </a:endParaRPr>
          </a:p>
          <a:p>
            <a:pPr marL="457200" marR="17780" lvl="0" indent="-412750" algn="l" rtl="0">
              <a:lnSpc>
                <a:spcPct val="115000"/>
              </a:lnSpc>
              <a:spcBef>
                <a:spcPts val="0"/>
              </a:spcBef>
              <a:spcAft>
                <a:spcPts val="0"/>
              </a:spcAft>
              <a:buClr>
                <a:schemeClr val="lt1"/>
              </a:buClr>
              <a:buSzPts val="2900"/>
              <a:buFont typeface="Times New Roman"/>
              <a:buChar char="●"/>
            </a:pPr>
            <a:r>
              <a:rPr lang="en-US" sz="2900">
                <a:solidFill>
                  <a:schemeClr val="lt1"/>
                </a:solidFill>
                <a:latin typeface="Times New Roman"/>
                <a:ea typeface="Times New Roman"/>
                <a:cs typeface="Times New Roman"/>
                <a:sym typeface="Times New Roman"/>
              </a:rPr>
              <a:t>Raffle Tickets Due to Coach: Oct. 22</a:t>
            </a:r>
            <a:endParaRPr sz="2900">
              <a:solidFill>
                <a:schemeClr val="lt1"/>
              </a:solidFill>
              <a:latin typeface="Times New Roman"/>
              <a:ea typeface="Times New Roman"/>
              <a:cs typeface="Times New Roman"/>
              <a:sym typeface="Times New Roman"/>
            </a:endParaRPr>
          </a:p>
          <a:p>
            <a:pPr marL="457200" marR="17780" lvl="0" indent="-412750" algn="l" rtl="0">
              <a:lnSpc>
                <a:spcPct val="115000"/>
              </a:lnSpc>
              <a:spcBef>
                <a:spcPts val="0"/>
              </a:spcBef>
              <a:spcAft>
                <a:spcPts val="0"/>
              </a:spcAft>
              <a:buClr>
                <a:schemeClr val="lt1"/>
              </a:buClr>
              <a:buSzPts val="2900"/>
              <a:buFont typeface="Times New Roman"/>
              <a:buChar char="●"/>
            </a:pPr>
            <a:r>
              <a:rPr lang="en-US" sz="2900">
                <a:solidFill>
                  <a:schemeClr val="lt1"/>
                </a:solidFill>
                <a:latin typeface="Times New Roman"/>
                <a:ea typeface="Times New Roman"/>
                <a:cs typeface="Times New Roman"/>
                <a:sym typeface="Times New Roman"/>
              </a:rPr>
              <a:t>Day at the Yard: Oct. 27 (required of all trying out)</a:t>
            </a:r>
            <a:endParaRPr sz="2900">
              <a:solidFill>
                <a:schemeClr val="lt1"/>
              </a:solidFill>
              <a:latin typeface="Times New Roman"/>
              <a:ea typeface="Times New Roman"/>
              <a:cs typeface="Times New Roman"/>
              <a:sym typeface="Times New Roman"/>
            </a:endParaRPr>
          </a:p>
          <a:p>
            <a:pPr marL="457200" marR="17780" lvl="0" indent="-412750" algn="l" rtl="0">
              <a:lnSpc>
                <a:spcPct val="115000"/>
              </a:lnSpc>
              <a:spcBef>
                <a:spcPts val="0"/>
              </a:spcBef>
              <a:spcAft>
                <a:spcPts val="0"/>
              </a:spcAft>
              <a:buClr>
                <a:schemeClr val="lt1"/>
              </a:buClr>
              <a:buSzPts val="2900"/>
              <a:buFont typeface="Times New Roman"/>
              <a:buChar char="●"/>
            </a:pPr>
            <a:r>
              <a:rPr lang="en-US" sz="2900">
                <a:solidFill>
                  <a:schemeClr val="lt1"/>
                </a:solidFill>
                <a:latin typeface="Times New Roman"/>
                <a:ea typeface="Times New Roman"/>
                <a:cs typeface="Times New Roman"/>
                <a:sym typeface="Times New Roman"/>
              </a:rPr>
              <a:t>Tryouts: Jan. 27-30 (Jan. 31-Feb. 1 weather pending)</a:t>
            </a:r>
            <a:endParaRPr sz="2900">
              <a:solidFill>
                <a:schemeClr val="lt1"/>
              </a:solidFill>
              <a:latin typeface="Times New Roman"/>
              <a:ea typeface="Times New Roman"/>
              <a:cs typeface="Times New Roman"/>
              <a:sym typeface="Times New Roman"/>
            </a:endParaRPr>
          </a:p>
          <a:p>
            <a:pPr marL="457200" marR="17780" lvl="0" indent="-412750" algn="l" rtl="0">
              <a:lnSpc>
                <a:spcPct val="115000"/>
              </a:lnSpc>
              <a:spcBef>
                <a:spcPts val="0"/>
              </a:spcBef>
              <a:spcAft>
                <a:spcPts val="0"/>
              </a:spcAft>
              <a:buClr>
                <a:schemeClr val="lt1"/>
              </a:buClr>
              <a:buSzPts val="2900"/>
              <a:buFont typeface="Times New Roman"/>
              <a:buChar char="●"/>
            </a:pPr>
            <a:r>
              <a:rPr lang="en-US" sz="2900">
                <a:solidFill>
                  <a:schemeClr val="lt1"/>
                </a:solidFill>
                <a:latin typeface="Times New Roman"/>
                <a:ea typeface="Times New Roman"/>
                <a:cs typeface="Times New Roman"/>
                <a:sym typeface="Times New Roman"/>
              </a:rPr>
              <a:t>February Break: Feb. 17-21</a:t>
            </a:r>
            <a:endParaRPr sz="2900" baseline="30000">
              <a:solidFill>
                <a:schemeClr val="lt1"/>
              </a:solidFill>
              <a:latin typeface="Times New Roman"/>
              <a:ea typeface="Times New Roman"/>
              <a:cs typeface="Times New Roman"/>
              <a:sym typeface="Times New Roman"/>
            </a:endParaRPr>
          </a:p>
          <a:p>
            <a:pPr marL="457200" lvl="0" indent="0" algn="l" rtl="0">
              <a:lnSpc>
                <a:spcPct val="115000"/>
              </a:lnSpc>
              <a:spcBef>
                <a:spcPts val="340"/>
              </a:spcBef>
              <a:spcAft>
                <a:spcPts val="0"/>
              </a:spcAft>
              <a:buNone/>
            </a:pPr>
            <a:r>
              <a:rPr lang="en-US" sz="2900">
                <a:solidFill>
                  <a:schemeClr val="lt1"/>
                </a:solidFill>
                <a:latin typeface="Times New Roman"/>
                <a:ea typeface="Times New Roman"/>
                <a:cs typeface="Times New Roman"/>
                <a:sym typeface="Times New Roman"/>
              </a:rPr>
              <a:t>[Games scheduled, so players </a:t>
            </a:r>
            <a:r>
              <a:rPr lang="en-US" sz="2900" b="1">
                <a:solidFill>
                  <a:schemeClr val="lt1"/>
                </a:solidFill>
                <a:latin typeface="Times New Roman"/>
                <a:ea typeface="Times New Roman"/>
                <a:cs typeface="Times New Roman"/>
                <a:sym typeface="Times New Roman"/>
              </a:rPr>
              <a:t>DO NOT </a:t>
            </a:r>
            <a:r>
              <a:rPr lang="en-US" sz="2900">
                <a:solidFill>
                  <a:schemeClr val="lt1"/>
                </a:solidFill>
                <a:latin typeface="Times New Roman"/>
                <a:ea typeface="Times New Roman"/>
                <a:cs typeface="Times New Roman"/>
                <a:sym typeface="Times New Roman"/>
              </a:rPr>
              <a:t>get week off]</a:t>
            </a:r>
            <a:endParaRPr sz="2900">
              <a:solidFill>
                <a:schemeClr val="lt1"/>
              </a:solidFill>
              <a:latin typeface="Times New Roman"/>
              <a:ea typeface="Times New Roman"/>
              <a:cs typeface="Times New Roman"/>
              <a:sym typeface="Times New Roman"/>
            </a:endParaRPr>
          </a:p>
          <a:p>
            <a:pPr marL="457200" lvl="0" indent="-412750" algn="l" rtl="0">
              <a:lnSpc>
                <a:spcPct val="115000"/>
              </a:lnSpc>
              <a:spcBef>
                <a:spcPts val="370"/>
              </a:spcBef>
              <a:spcAft>
                <a:spcPts val="0"/>
              </a:spcAft>
              <a:buClr>
                <a:schemeClr val="lt1"/>
              </a:buClr>
              <a:buSzPts val="2900"/>
              <a:buFont typeface="Times New Roman"/>
              <a:buChar char="●"/>
            </a:pPr>
            <a:r>
              <a:rPr lang="en-US" sz="2900">
                <a:solidFill>
                  <a:schemeClr val="lt1"/>
                </a:solidFill>
                <a:latin typeface="Times New Roman"/>
                <a:ea typeface="Times New Roman"/>
                <a:cs typeface="Times New Roman"/>
                <a:sym typeface="Times New Roman"/>
              </a:rPr>
              <a:t>Spring Break: April 7-11 (subject to change)</a:t>
            </a:r>
            <a:endParaRPr sz="2900">
              <a:solidFill>
                <a:schemeClr val="lt1"/>
              </a:solidFill>
              <a:latin typeface="Times New Roman"/>
              <a:ea typeface="Times New Roman"/>
              <a:cs typeface="Times New Roman"/>
              <a:sym typeface="Times New Roman"/>
            </a:endParaRPr>
          </a:p>
          <a:p>
            <a:pPr marL="457200" lvl="0" indent="0" algn="l" rtl="0">
              <a:lnSpc>
                <a:spcPct val="115000"/>
              </a:lnSpc>
              <a:spcBef>
                <a:spcPts val="370"/>
              </a:spcBef>
              <a:spcAft>
                <a:spcPts val="0"/>
              </a:spcAft>
              <a:buNone/>
            </a:pPr>
            <a:r>
              <a:rPr lang="en-US" sz="2900">
                <a:solidFill>
                  <a:schemeClr val="lt1"/>
                </a:solidFill>
                <a:latin typeface="Times New Roman"/>
                <a:ea typeface="Times New Roman"/>
                <a:cs typeface="Times New Roman"/>
                <a:sym typeface="Times New Roman"/>
              </a:rPr>
              <a:t>[Varsity return for practice–Tues, April 8, 5:00pm; JV will be off weather pending]</a:t>
            </a:r>
            <a:endParaRPr sz="2900">
              <a:solidFill>
                <a:schemeClr val="lt1"/>
              </a:solidFill>
              <a:latin typeface="Times New Roman"/>
              <a:ea typeface="Times New Roman"/>
              <a:cs typeface="Times New Roman"/>
              <a:sym typeface="Times New Roman"/>
            </a:endParaRPr>
          </a:p>
          <a:p>
            <a:pPr marL="457200" marR="1829435" lvl="0" indent="-412750" algn="l" rtl="0">
              <a:lnSpc>
                <a:spcPct val="115000"/>
              </a:lnSpc>
              <a:spcBef>
                <a:spcPts val="40"/>
              </a:spcBef>
              <a:spcAft>
                <a:spcPts val="0"/>
              </a:spcAft>
              <a:buClr>
                <a:schemeClr val="lt1"/>
              </a:buClr>
              <a:buSzPts val="2900"/>
              <a:buFont typeface="Times New Roman"/>
              <a:buChar char="●"/>
            </a:pPr>
            <a:r>
              <a:rPr lang="en-US" sz="2900">
                <a:solidFill>
                  <a:schemeClr val="lt1"/>
                </a:solidFill>
                <a:latin typeface="Times New Roman"/>
                <a:ea typeface="Times New Roman"/>
                <a:cs typeface="Times New Roman"/>
                <a:sym typeface="Times New Roman"/>
              </a:rPr>
              <a:t>GHSA playoff dates: April 23-May 21</a:t>
            </a:r>
            <a:endParaRPr sz="2900" baseline="30000">
              <a:solidFill>
                <a:schemeClr val="lt1"/>
              </a:solidFill>
              <a:latin typeface="Times New Roman"/>
              <a:ea typeface="Times New Roman"/>
              <a:cs typeface="Times New Roman"/>
              <a:sym typeface="Times New Roman"/>
            </a:endParaRPr>
          </a:p>
        </p:txBody>
      </p:sp>
      <p:pic>
        <p:nvPicPr>
          <p:cNvPr id="90" name="Google Shape;90;p6"/>
          <p:cNvPicPr preferRelativeResize="0"/>
          <p:nvPr/>
        </p:nvPicPr>
        <p:blipFill rotWithShape="1">
          <a:blip r:embed="rId3">
            <a:alphaModFix/>
          </a:blip>
          <a:srcRect/>
          <a:stretch/>
        </p:blipFill>
        <p:spPr>
          <a:xfrm>
            <a:off x="1432994" y="315900"/>
            <a:ext cx="754379" cy="754380"/>
          </a:xfrm>
          <a:prstGeom prst="rect">
            <a:avLst/>
          </a:prstGeom>
          <a:noFill/>
          <a:ln>
            <a:noFill/>
          </a:ln>
        </p:spPr>
      </p:pic>
      <p:pic>
        <p:nvPicPr>
          <p:cNvPr id="91" name="Google Shape;91;p6"/>
          <p:cNvPicPr preferRelativeResize="0"/>
          <p:nvPr/>
        </p:nvPicPr>
        <p:blipFill rotWithShape="1">
          <a:blip r:embed="rId3">
            <a:alphaModFix/>
          </a:blip>
          <a:srcRect/>
          <a:stretch/>
        </p:blipFill>
        <p:spPr>
          <a:xfrm>
            <a:off x="7239619" y="315900"/>
            <a:ext cx="754379" cy="7543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78953" y="252400"/>
            <a:ext cx="9322500" cy="786900"/>
          </a:xfrm>
          <a:prstGeom prst="rect">
            <a:avLst/>
          </a:prstGeom>
          <a:noFill/>
          <a:ln>
            <a:noFill/>
          </a:ln>
        </p:spPr>
        <p:txBody>
          <a:bodyPr spcFirstLastPara="1" wrap="square" lIns="0" tIns="17125" rIns="0" bIns="0" anchor="t" anchorCtr="0">
            <a:spAutoFit/>
          </a:bodyPr>
          <a:lstStyle/>
          <a:p>
            <a:pPr marL="12700" lvl="0" indent="0" algn="ctr" rtl="0">
              <a:lnSpc>
                <a:spcPct val="100000"/>
              </a:lnSpc>
              <a:spcBef>
                <a:spcPts val="0"/>
              </a:spcBef>
              <a:spcAft>
                <a:spcPts val="0"/>
              </a:spcAft>
              <a:buNone/>
            </a:pPr>
            <a:r>
              <a:rPr lang="en-US" sz="5000" b="0">
                <a:latin typeface="Times New Roman"/>
                <a:ea typeface="Times New Roman"/>
                <a:cs typeface="Times New Roman"/>
                <a:sym typeface="Times New Roman"/>
              </a:rPr>
              <a:t>Walton Raider Dugout Club</a:t>
            </a:r>
            <a:endParaRPr sz="5000">
              <a:latin typeface="Times New Roman"/>
              <a:ea typeface="Times New Roman"/>
              <a:cs typeface="Times New Roman"/>
              <a:sym typeface="Times New Roman"/>
            </a:endParaRPr>
          </a:p>
        </p:txBody>
      </p:sp>
      <p:pic>
        <p:nvPicPr>
          <p:cNvPr id="97" name="Google Shape;97;p7"/>
          <p:cNvPicPr preferRelativeResize="0"/>
          <p:nvPr/>
        </p:nvPicPr>
        <p:blipFill>
          <a:blip r:embed="rId3">
            <a:alphaModFix/>
          </a:blip>
          <a:stretch>
            <a:fillRect/>
          </a:stretch>
        </p:blipFill>
        <p:spPr>
          <a:xfrm>
            <a:off x="2556777" y="1402775"/>
            <a:ext cx="4966851" cy="4966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0" y="446125"/>
            <a:ext cx="10058400" cy="786900"/>
          </a:xfrm>
          <a:prstGeom prst="rect">
            <a:avLst/>
          </a:prstGeom>
          <a:noFill/>
          <a:ln>
            <a:noFill/>
          </a:ln>
        </p:spPr>
        <p:txBody>
          <a:bodyPr spcFirstLastPara="1" wrap="square" lIns="0" tIns="17125" rIns="0" bIns="0" anchor="t" anchorCtr="0">
            <a:spAutoFit/>
          </a:bodyPr>
          <a:lstStyle/>
          <a:p>
            <a:pPr marL="12700" lvl="0" indent="0" algn="ctr" rtl="0">
              <a:lnSpc>
                <a:spcPct val="100000"/>
              </a:lnSpc>
              <a:spcBef>
                <a:spcPts val="0"/>
              </a:spcBef>
              <a:spcAft>
                <a:spcPts val="0"/>
              </a:spcAft>
              <a:buNone/>
            </a:pPr>
            <a:r>
              <a:rPr lang="en-US" sz="5000"/>
              <a:t>WRDC BOARD</a:t>
            </a:r>
            <a:endParaRPr sz="5000"/>
          </a:p>
        </p:txBody>
      </p:sp>
      <p:sp>
        <p:nvSpPr>
          <p:cNvPr id="103" name="Google Shape;103;p8"/>
          <p:cNvSpPr txBox="1"/>
          <p:nvPr/>
        </p:nvSpPr>
        <p:spPr>
          <a:xfrm>
            <a:off x="5" y="1368925"/>
            <a:ext cx="10058400" cy="640200"/>
          </a:xfrm>
          <a:prstGeom prst="rect">
            <a:avLst/>
          </a:prstGeom>
          <a:noFill/>
          <a:ln>
            <a:noFill/>
          </a:ln>
        </p:spPr>
        <p:txBody>
          <a:bodyPr spcFirstLastPara="1" wrap="square" lIns="0" tIns="16500" rIns="0" bIns="0" anchor="t" anchorCtr="0">
            <a:spAutoFit/>
          </a:bodyPr>
          <a:lstStyle/>
          <a:p>
            <a:pPr marL="12700" lvl="0" indent="0" algn="ctr" rtl="0">
              <a:lnSpc>
                <a:spcPct val="100000"/>
              </a:lnSpc>
              <a:spcBef>
                <a:spcPts val="0"/>
              </a:spcBef>
              <a:spcAft>
                <a:spcPts val="0"/>
              </a:spcAft>
              <a:buNone/>
            </a:pPr>
            <a:r>
              <a:rPr lang="en-US" sz="4050" b="1">
                <a:solidFill>
                  <a:srgbClr val="FFFFFF"/>
                </a:solidFill>
                <a:latin typeface="Times New Roman"/>
                <a:ea typeface="Times New Roman"/>
                <a:cs typeface="Times New Roman"/>
                <a:sym typeface="Times New Roman"/>
              </a:rPr>
              <a:t>2024 - 2025</a:t>
            </a:r>
            <a:endParaRPr sz="4050">
              <a:latin typeface="Times New Roman"/>
              <a:ea typeface="Times New Roman"/>
              <a:cs typeface="Times New Roman"/>
              <a:sym typeface="Times New Roman"/>
            </a:endParaRPr>
          </a:p>
        </p:txBody>
      </p:sp>
      <p:grpSp>
        <p:nvGrpSpPr>
          <p:cNvPr id="104" name="Google Shape;104;p8"/>
          <p:cNvGrpSpPr/>
          <p:nvPr/>
        </p:nvGrpSpPr>
        <p:grpSpPr>
          <a:xfrm>
            <a:off x="0" y="2141725"/>
            <a:ext cx="10058400" cy="3031575"/>
            <a:chOff x="0" y="2141725"/>
            <a:chExt cx="10058400" cy="3031575"/>
          </a:xfrm>
        </p:grpSpPr>
        <p:grpSp>
          <p:nvGrpSpPr>
            <p:cNvPr id="105" name="Google Shape;105;p8"/>
            <p:cNvGrpSpPr/>
            <p:nvPr/>
          </p:nvGrpSpPr>
          <p:grpSpPr>
            <a:xfrm>
              <a:off x="411350" y="2141725"/>
              <a:ext cx="9528025" cy="2955300"/>
              <a:chOff x="411350" y="2141725"/>
              <a:chExt cx="9528025" cy="2955300"/>
            </a:xfrm>
          </p:grpSpPr>
          <p:sp>
            <p:nvSpPr>
              <p:cNvPr id="106" name="Google Shape;106;p8"/>
              <p:cNvSpPr txBox="1"/>
              <p:nvPr/>
            </p:nvSpPr>
            <p:spPr>
              <a:xfrm>
                <a:off x="411350" y="2141725"/>
                <a:ext cx="7123500" cy="2955300"/>
              </a:xfrm>
              <a:prstGeom prst="rect">
                <a:avLst/>
              </a:prstGeom>
              <a:noFill/>
              <a:ln>
                <a:noFill/>
              </a:ln>
            </p:spPr>
            <p:txBody>
              <a:bodyPr spcFirstLastPara="1" wrap="square" lIns="0" tIns="113650" rIns="0" bIns="0" anchor="t" anchorCtr="0">
                <a:spAutoFit/>
              </a:bodyPr>
              <a:lstStyle/>
              <a:p>
                <a:pPr marL="0" lvl="0" indent="0" algn="l" rtl="0">
                  <a:lnSpc>
                    <a:spcPct val="100000"/>
                  </a:lnSpc>
                  <a:spcBef>
                    <a:spcPts val="0"/>
                  </a:spcBef>
                  <a:spcAft>
                    <a:spcPts val="0"/>
                  </a:spcAft>
                  <a:buNone/>
                </a:pPr>
                <a:r>
                  <a:rPr lang="en-US" sz="2550" b="1">
                    <a:solidFill>
                      <a:schemeClr val="lt1"/>
                    </a:solidFill>
                    <a:latin typeface="Times New Roman"/>
                    <a:ea typeface="Times New Roman"/>
                    <a:cs typeface="Times New Roman"/>
                    <a:sym typeface="Times New Roman"/>
                  </a:rPr>
                  <a:t>President:  Jamie Dastou (12)</a:t>
                </a:r>
                <a:endParaRPr sz="2550">
                  <a:solidFill>
                    <a:schemeClr val="lt1"/>
                  </a:solidFill>
                  <a:latin typeface="Times New Roman"/>
                  <a:ea typeface="Times New Roman"/>
                  <a:cs typeface="Times New Roman"/>
                  <a:sym typeface="Times New Roman"/>
                </a:endParaRPr>
              </a:p>
              <a:p>
                <a:pPr marL="0" lvl="0" indent="0" algn="l" rtl="0">
                  <a:lnSpc>
                    <a:spcPct val="100000"/>
                  </a:lnSpc>
                  <a:spcBef>
                    <a:spcPts val="805"/>
                  </a:spcBef>
                  <a:spcAft>
                    <a:spcPts val="0"/>
                  </a:spcAft>
                  <a:buNone/>
                </a:pPr>
                <a:r>
                  <a:rPr lang="en-US" sz="2550" b="1">
                    <a:solidFill>
                      <a:schemeClr val="lt1"/>
                    </a:solidFill>
                    <a:latin typeface="Times New Roman"/>
                    <a:ea typeface="Times New Roman"/>
                    <a:cs typeface="Times New Roman"/>
                    <a:sym typeface="Times New Roman"/>
                  </a:rPr>
                  <a:t>Vice President:  Beth Schutz (10)</a:t>
                </a:r>
                <a:endParaRPr sz="2550">
                  <a:solidFill>
                    <a:schemeClr val="lt1"/>
                  </a:solidFill>
                  <a:latin typeface="Times New Roman"/>
                  <a:ea typeface="Times New Roman"/>
                  <a:cs typeface="Times New Roman"/>
                  <a:sym typeface="Times New Roman"/>
                </a:endParaRPr>
              </a:p>
              <a:p>
                <a:pPr marL="0" lvl="0" indent="0" algn="l" rtl="0">
                  <a:lnSpc>
                    <a:spcPct val="100000"/>
                  </a:lnSpc>
                  <a:spcBef>
                    <a:spcPts val="805"/>
                  </a:spcBef>
                  <a:spcAft>
                    <a:spcPts val="0"/>
                  </a:spcAft>
                  <a:buNone/>
                </a:pPr>
                <a:r>
                  <a:rPr lang="en-US" sz="2550" b="1">
                    <a:solidFill>
                      <a:schemeClr val="lt1"/>
                    </a:solidFill>
                    <a:latin typeface="Times New Roman"/>
                    <a:ea typeface="Times New Roman"/>
                    <a:cs typeface="Times New Roman"/>
                    <a:sym typeface="Times New Roman"/>
                  </a:rPr>
                  <a:t>Treasurer:  Michele Zerbenski (10)</a:t>
                </a:r>
                <a:endParaRPr sz="2550">
                  <a:solidFill>
                    <a:schemeClr val="lt1"/>
                  </a:solidFill>
                  <a:latin typeface="Times New Roman"/>
                  <a:ea typeface="Times New Roman"/>
                  <a:cs typeface="Times New Roman"/>
                  <a:sym typeface="Times New Roman"/>
                </a:endParaRPr>
              </a:p>
              <a:p>
                <a:pPr marL="0" lvl="0" indent="0" algn="l" rtl="0">
                  <a:lnSpc>
                    <a:spcPct val="100000"/>
                  </a:lnSpc>
                  <a:spcBef>
                    <a:spcPts val="805"/>
                  </a:spcBef>
                  <a:spcAft>
                    <a:spcPts val="0"/>
                  </a:spcAft>
                  <a:buNone/>
                </a:pPr>
                <a:r>
                  <a:rPr lang="en-US" sz="2550" b="1">
                    <a:solidFill>
                      <a:schemeClr val="lt1"/>
                    </a:solidFill>
                    <a:latin typeface="Times New Roman"/>
                    <a:ea typeface="Times New Roman"/>
                    <a:cs typeface="Times New Roman"/>
                    <a:sym typeface="Times New Roman"/>
                  </a:rPr>
                  <a:t>Secretary:	Amy Crowell (12)</a:t>
                </a:r>
                <a:endParaRPr sz="2550">
                  <a:solidFill>
                    <a:schemeClr val="lt1"/>
                  </a:solidFill>
                  <a:latin typeface="Times New Roman"/>
                  <a:ea typeface="Times New Roman"/>
                  <a:cs typeface="Times New Roman"/>
                  <a:sym typeface="Times New Roman"/>
                </a:endParaRPr>
              </a:p>
              <a:p>
                <a:pPr marL="0" lvl="0" indent="0" algn="l" rtl="0">
                  <a:spcBef>
                    <a:spcPts val="805"/>
                  </a:spcBef>
                  <a:spcAft>
                    <a:spcPts val="0"/>
                  </a:spcAft>
                  <a:buNone/>
                </a:pPr>
                <a:r>
                  <a:rPr lang="en-US" sz="2550" b="1">
                    <a:solidFill>
                      <a:schemeClr val="lt1"/>
                    </a:solidFill>
                    <a:latin typeface="Times New Roman"/>
                    <a:ea typeface="Times New Roman"/>
                    <a:cs typeface="Times New Roman"/>
                    <a:sym typeface="Times New Roman"/>
                  </a:rPr>
                  <a:t>Board Rep:  Michelle Reuter (12)</a:t>
                </a:r>
                <a:endParaRPr sz="2550">
                  <a:solidFill>
                    <a:schemeClr val="lt1"/>
                  </a:solidFill>
                  <a:latin typeface="Times New Roman"/>
                  <a:ea typeface="Times New Roman"/>
                  <a:cs typeface="Times New Roman"/>
                  <a:sym typeface="Times New Roman"/>
                </a:endParaRPr>
              </a:p>
              <a:p>
                <a:pPr marL="0" lvl="0" indent="0" algn="l" rtl="0">
                  <a:lnSpc>
                    <a:spcPct val="100000"/>
                  </a:lnSpc>
                  <a:spcBef>
                    <a:spcPts val="805"/>
                  </a:spcBef>
                  <a:spcAft>
                    <a:spcPts val="0"/>
                  </a:spcAft>
                  <a:buNone/>
                </a:pPr>
                <a:endParaRPr sz="2350">
                  <a:solidFill>
                    <a:schemeClr val="lt1"/>
                  </a:solidFill>
                  <a:latin typeface="Times New Roman"/>
                  <a:ea typeface="Times New Roman"/>
                  <a:cs typeface="Times New Roman"/>
                  <a:sym typeface="Times New Roman"/>
                </a:endParaRPr>
              </a:p>
            </p:txBody>
          </p:sp>
          <p:sp>
            <p:nvSpPr>
              <p:cNvPr id="107" name="Google Shape;107;p8"/>
              <p:cNvSpPr txBox="1"/>
              <p:nvPr/>
            </p:nvSpPr>
            <p:spPr>
              <a:xfrm>
                <a:off x="5391675" y="2145025"/>
                <a:ext cx="4547700" cy="2501700"/>
              </a:xfrm>
              <a:prstGeom prst="rect">
                <a:avLst/>
              </a:prstGeom>
              <a:noFill/>
              <a:ln>
                <a:noFill/>
              </a:ln>
            </p:spPr>
            <p:txBody>
              <a:bodyPr spcFirstLastPara="1" wrap="square" lIns="0" tIns="113650" rIns="0" bIns="0" anchor="t" anchorCtr="0">
                <a:spAutoFit/>
              </a:bodyPr>
              <a:lstStyle/>
              <a:p>
                <a:pPr marL="0" lvl="0" indent="0" algn="l" rtl="0">
                  <a:lnSpc>
                    <a:spcPct val="100000"/>
                  </a:lnSpc>
                  <a:spcBef>
                    <a:spcPts val="0"/>
                  </a:spcBef>
                  <a:spcAft>
                    <a:spcPts val="0"/>
                  </a:spcAft>
                  <a:buNone/>
                </a:pPr>
                <a:r>
                  <a:rPr lang="en-US" sz="2550" b="1">
                    <a:solidFill>
                      <a:schemeClr val="lt1"/>
                    </a:solidFill>
                    <a:latin typeface="Times New Roman"/>
                    <a:ea typeface="Times New Roman"/>
                    <a:cs typeface="Times New Roman"/>
                    <a:sym typeface="Times New Roman"/>
                  </a:rPr>
                  <a:t>Board Rep: Chris Lucas (11)</a:t>
                </a:r>
                <a:endParaRPr sz="2550" b="1">
                  <a:solidFill>
                    <a:schemeClr val="lt1"/>
                  </a:solidFill>
                  <a:latin typeface="Times New Roman"/>
                  <a:ea typeface="Times New Roman"/>
                  <a:cs typeface="Times New Roman"/>
                  <a:sym typeface="Times New Roman"/>
                </a:endParaRPr>
              </a:p>
              <a:p>
                <a:pPr marL="0" lvl="0" indent="0" algn="l" rtl="0">
                  <a:lnSpc>
                    <a:spcPct val="100000"/>
                  </a:lnSpc>
                  <a:spcBef>
                    <a:spcPts val="894"/>
                  </a:spcBef>
                  <a:spcAft>
                    <a:spcPts val="0"/>
                  </a:spcAft>
                  <a:buNone/>
                </a:pPr>
                <a:r>
                  <a:rPr lang="en-US" sz="2550" b="1">
                    <a:solidFill>
                      <a:schemeClr val="lt1"/>
                    </a:solidFill>
                    <a:latin typeface="Times New Roman"/>
                    <a:ea typeface="Times New Roman"/>
                    <a:cs typeface="Times New Roman"/>
                    <a:sym typeface="Times New Roman"/>
                  </a:rPr>
                  <a:t>Board Rep: Kevin Killimett (11)</a:t>
                </a:r>
                <a:endParaRPr sz="2550">
                  <a:solidFill>
                    <a:schemeClr val="lt1"/>
                  </a:solidFill>
                  <a:latin typeface="Times New Roman"/>
                  <a:ea typeface="Times New Roman"/>
                  <a:cs typeface="Times New Roman"/>
                  <a:sym typeface="Times New Roman"/>
                </a:endParaRPr>
              </a:p>
              <a:p>
                <a:pPr marL="0" lvl="0" indent="0" algn="l" rtl="0">
                  <a:lnSpc>
                    <a:spcPct val="100000"/>
                  </a:lnSpc>
                  <a:spcBef>
                    <a:spcPts val="805"/>
                  </a:spcBef>
                  <a:spcAft>
                    <a:spcPts val="0"/>
                  </a:spcAft>
                  <a:buNone/>
                </a:pPr>
                <a:r>
                  <a:rPr lang="en-US" sz="2550" b="1">
                    <a:solidFill>
                      <a:schemeClr val="lt1"/>
                    </a:solidFill>
                    <a:latin typeface="Times New Roman"/>
                    <a:ea typeface="Times New Roman"/>
                    <a:cs typeface="Times New Roman"/>
                    <a:sym typeface="Times New Roman"/>
                  </a:rPr>
                  <a:t>Board Rep: Ricky Tse (11)</a:t>
                </a:r>
                <a:endParaRPr sz="2550">
                  <a:solidFill>
                    <a:schemeClr val="lt1"/>
                  </a:solidFill>
                  <a:latin typeface="Times New Roman"/>
                  <a:ea typeface="Times New Roman"/>
                  <a:cs typeface="Times New Roman"/>
                  <a:sym typeface="Times New Roman"/>
                </a:endParaRPr>
              </a:p>
              <a:p>
                <a:pPr marL="0" lvl="0" indent="0" algn="l" rtl="0">
                  <a:lnSpc>
                    <a:spcPct val="100000"/>
                  </a:lnSpc>
                  <a:spcBef>
                    <a:spcPts val="805"/>
                  </a:spcBef>
                  <a:spcAft>
                    <a:spcPts val="0"/>
                  </a:spcAft>
                  <a:buNone/>
                </a:pPr>
                <a:r>
                  <a:rPr lang="en-US" sz="2550" b="1">
                    <a:solidFill>
                      <a:schemeClr val="lt1"/>
                    </a:solidFill>
                    <a:latin typeface="Times New Roman"/>
                    <a:ea typeface="Times New Roman"/>
                    <a:cs typeface="Times New Roman"/>
                    <a:sym typeface="Times New Roman"/>
                  </a:rPr>
                  <a:t>Board Rep: TBD </a:t>
                </a:r>
                <a:endParaRPr sz="2550">
                  <a:solidFill>
                    <a:schemeClr val="lt1"/>
                  </a:solidFill>
                  <a:latin typeface="Times New Roman"/>
                  <a:ea typeface="Times New Roman"/>
                  <a:cs typeface="Times New Roman"/>
                  <a:sym typeface="Times New Roman"/>
                </a:endParaRPr>
              </a:p>
              <a:p>
                <a:pPr marL="0" lvl="0" indent="0" algn="l" rtl="0">
                  <a:lnSpc>
                    <a:spcPct val="100000"/>
                  </a:lnSpc>
                  <a:spcBef>
                    <a:spcPts val="805"/>
                  </a:spcBef>
                  <a:spcAft>
                    <a:spcPts val="0"/>
                  </a:spcAft>
                  <a:buNone/>
                </a:pPr>
                <a:r>
                  <a:rPr lang="en-US" sz="2550" b="1">
                    <a:solidFill>
                      <a:schemeClr val="lt1"/>
                    </a:solidFill>
                    <a:latin typeface="Times New Roman"/>
                    <a:ea typeface="Times New Roman"/>
                    <a:cs typeface="Times New Roman"/>
                    <a:sym typeface="Times New Roman"/>
                  </a:rPr>
                  <a:t>Freshman-at-Large:  TBD</a:t>
                </a:r>
                <a:endParaRPr sz="2550">
                  <a:solidFill>
                    <a:schemeClr val="lt1"/>
                  </a:solidFill>
                  <a:latin typeface="Times New Roman"/>
                  <a:ea typeface="Times New Roman"/>
                  <a:cs typeface="Times New Roman"/>
                  <a:sym typeface="Times New Roman"/>
                </a:endParaRPr>
              </a:p>
            </p:txBody>
          </p:sp>
        </p:grpSp>
        <p:sp>
          <p:nvSpPr>
            <p:cNvPr id="108" name="Google Shape;108;p8"/>
            <p:cNvSpPr txBox="1"/>
            <p:nvPr/>
          </p:nvSpPr>
          <p:spPr>
            <a:xfrm>
              <a:off x="0" y="4688500"/>
              <a:ext cx="10058400" cy="484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550" b="1">
                  <a:solidFill>
                    <a:schemeClr val="lt1"/>
                  </a:solidFill>
                  <a:latin typeface="Times New Roman"/>
                  <a:ea typeface="Times New Roman"/>
                  <a:cs typeface="Times New Roman"/>
                  <a:sym typeface="Times New Roman"/>
                </a:rPr>
                <a:t>Fundraising: Amy Hecklinski (11)</a:t>
              </a:r>
              <a:endParaRPr sz="2550" b="1">
                <a:solidFill>
                  <a:schemeClr val="lt1"/>
                </a:solidFill>
                <a:latin typeface="Times New Roman"/>
                <a:ea typeface="Times New Roman"/>
                <a:cs typeface="Times New Roman"/>
                <a:sym typeface="Times New Roman"/>
              </a:endParaRPr>
            </a:p>
          </p:txBody>
        </p:sp>
      </p:grpSp>
      <p:pic>
        <p:nvPicPr>
          <p:cNvPr id="109" name="Google Shape;109;p8"/>
          <p:cNvPicPr preferRelativeResize="0"/>
          <p:nvPr/>
        </p:nvPicPr>
        <p:blipFill>
          <a:blip r:embed="rId3">
            <a:alphaModFix/>
          </a:blip>
          <a:stretch>
            <a:fillRect/>
          </a:stretch>
        </p:blipFill>
        <p:spPr>
          <a:xfrm>
            <a:off x="2119038" y="5616725"/>
            <a:ext cx="5478673" cy="1753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0" y="235675"/>
            <a:ext cx="10058400" cy="786900"/>
          </a:xfrm>
          <a:prstGeom prst="rect">
            <a:avLst/>
          </a:prstGeom>
          <a:noFill/>
          <a:ln>
            <a:noFill/>
          </a:ln>
        </p:spPr>
        <p:txBody>
          <a:bodyPr spcFirstLastPara="1" wrap="square" lIns="0" tIns="17125" rIns="0" bIns="0" anchor="t" anchorCtr="0">
            <a:spAutoFit/>
          </a:bodyPr>
          <a:lstStyle/>
          <a:p>
            <a:pPr marL="12700" lvl="0" indent="0" algn="ctr" rtl="0">
              <a:lnSpc>
                <a:spcPct val="100000"/>
              </a:lnSpc>
              <a:spcBef>
                <a:spcPts val="0"/>
              </a:spcBef>
              <a:spcAft>
                <a:spcPts val="0"/>
              </a:spcAft>
              <a:buNone/>
            </a:pPr>
            <a:r>
              <a:rPr lang="en-US" sz="5000"/>
              <a:t>Mission Statement</a:t>
            </a:r>
            <a:endParaRPr sz="5000"/>
          </a:p>
        </p:txBody>
      </p:sp>
      <p:sp>
        <p:nvSpPr>
          <p:cNvPr id="115" name="Google Shape;115;p9"/>
          <p:cNvSpPr txBox="1"/>
          <p:nvPr/>
        </p:nvSpPr>
        <p:spPr>
          <a:xfrm>
            <a:off x="543909" y="1267795"/>
            <a:ext cx="8970600" cy="6097800"/>
          </a:xfrm>
          <a:prstGeom prst="rect">
            <a:avLst/>
          </a:prstGeom>
          <a:noFill/>
          <a:ln>
            <a:noFill/>
          </a:ln>
        </p:spPr>
        <p:txBody>
          <a:bodyPr spcFirstLastPara="1" wrap="square" lIns="0" tIns="49525" rIns="0" bIns="0" anchor="t" anchorCtr="0">
            <a:spAutoFit/>
          </a:bodyPr>
          <a:lstStyle/>
          <a:p>
            <a:pPr marL="12700" marR="5080" lvl="0" indent="0" algn="ctr" rtl="0">
              <a:lnSpc>
                <a:spcPct val="108181"/>
              </a:lnSpc>
              <a:spcBef>
                <a:spcPts val="0"/>
              </a:spcBef>
              <a:spcAft>
                <a:spcPts val="0"/>
              </a:spcAft>
              <a:buNone/>
            </a:pPr>
            <a:r>
              <a:rPr lang="en-US" sz="2400" b="1">
                <a:solidFill>
                  <a:srgbClr val="FFFFFF"/>
                </a:solidFill>
                <a:latin typeface="Times New Roman"/>
                <a:ea typeface="Times New Roman"/>
                <a:cs typeface="Times New Roman"/>
                <a:sym typeface="Times New Roman"/>
              </a:rPr>
              <a:t>The Walton Raider Dugout Club (WRDC) is a charitable, non-profit, fully recognized 501(c)(3) organization.	The WRDC strives to make the most of the high school baseball experience for our players, coaches, and parents while maintaining a level of excellence that is consistent with the reputation of George Walton High School and the rich history of its baseball program.</a:t>
            </a:r>
            <a:endParaRPr sz="2400">
              <a:latin typeface="Times New Roman"/>
              <a:ea typeface="Times New Roman"/>
              <a:cs typeface="Times New Roman"/>
              <a:sym typeface="Times New Roman"/>
            </a:endParaRPr>
          </a:p>
          <a:p>
            <a:pPr marL="0" lvl="0" indent="0" algn="ctr" rtl="0">
              <a:lnSpc>
                <a:spcPct val="100000"/>
              </a:lnSpc>
              <a:spcBef>
                <a:spcPts val="880"/>
              </a:spcBef>
              <a:spcAft>
                <a:spcPts val="0"/>
              </a:spcAft>
              <a:buNone/>
            </a:pPr>
            <a:endParaRPr sz="2400">
              <a:latin typeface="Times New Roman"/>
              <a:ea typeface="Times New Roman"/>
              <a:cs typeface="Times New Roman"/>
              <a:sym typeface="Times New Roman"/>
            </a:endParaRPr>
          </a:p>
          <a:p>
            <a:pPr marL="12700" marR="96520" lvl="0" indent="0" algn="ctr" rtl="0">
              <a:lnSpc>
                <a:spcPct val="108181"/>
              </a:lnSpc>
              <a:spcBef>
                <a:spcPts val="5"/>
              </a:spcBef>
              <a:spcAft>
                <a:spcPts val="0"/>
              </a:spcAft>
              <a:buNone/>
            </a:pPr>
            <a:r>
              <a:rPr lang="en-US" sz="2400" b="1">
                <a:solidFill>
                  <a:srgbClr val="FFFFFF"/>
                </a:solidFill>
                <a:latin typeface="Times New Roman"/>
                <a:ea typeface="Times New Roman"/>
                <a:cs typeface="Times New Roman"/>
                <a:sym typeface="Times New Roman"/>
              </a:rPr>
              <a:t>The success of the WRDC hinges on parent involvement and community support.	Since there is no Cobb County athletic funding, the WRDC’s fundraising efforts, volunteerism, and sponsorships are essential to provide the financial and organizational assistance needed to maintain a high quality baseball program. Furthermore, the WRDC recognizes the activities and achievements of its teams and players and makes every effort to promote those accomplishments in the community.</a:t>
            </a:r>
            <a:endParaRPr sz="2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1748</Words>
  <Application>Microsoft Macintosh PowerPoint</Application>
  <PresentationFormat>Custom</PresentationFormat>
  <Paragraphs>248</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Times New Roman</vt:lpstr>
      <vt:lpstr>Office Theme</vt:lpstr>
      <vt:lpstr>PowerPoint Presentation</vt:lpstr>
      <vt:lpstr>Varsity Coach</vt:lpstr>
      <vt:lpstr>Baseball Staff</vt:lpstr>
      <vt:lpstr>Varsity Schedule</vt:lpstr>
      <vt:lpstr>JV Schedule</vt:lpstr>
      <vt:lpstr>Important Dates</vt:lpstr>
      <vt:lpstr>Walton Raider Dugout Club</vt:lpstr>
      <vt:lpstr>WRDC BOARD</vt:lpstr>
      <vt:lpstr>Mission Statement</vt:lpstr>
      <vt:lpstr>Budget Initiatives</vt:lpstr>
      <vt:lpstr>Budget</vt:lpstr>
      <vt:lpstr>Fundraising Efforts</vt:lpstr>
      <vt:lpstr>PowerPoint Presentation</vt:lpstr>
      <vt:lpstr>PowerPoint Presentation</vt:lpstr>
      <vt:lpstr>Sponsorships</vt:lpstr>
      <vt:lpstr>Sponsorships</vt:lpstr>
      <vt:lpstr>Sponsorships</vt:lpstr>
      <vt:lpstr>PowerPoint Presentation</vt:lpstr>
      <vt:lpstr>Raffle</vt:lpstr>
      <vt:lpstr>Day at the Yard</vt:lpstr>
      <vt:lpstr>Youth Days</vt:lpstr>
      <vt:lpstr>Online Auction</vt:lpstr>
      <vt:lpstr>Player Incentive – Coach Orr</vt:lpstr>
      <vt:lpstr>Player Incentive – Coach Orr</vt:lpstr>
      <vt:lpstr>Player Incentive – Coach Orr</vt:lpstr>
      <vt:lpstr>Important Upcoming Player Dates - Coach Orr</vt:lpstr>
      <vt:lpstr>Involvement/Volunteers</vt:lpstr>
      <vt:lpstr>Winter Work Day</vt:lpstr>
      <vt:lpstr>First Pitch Banquet</vt:lpstr>
      <vt:lpstr>Events</vt:lpstr>
      <vt:lpstr>Important Dates</vt:lpstr>
      <vt:lpstr>Player Dues</vt:lpstr>
      <vt:lpstr>Methods of communication</vt:lpstr>
      <vt:lpstr>Website: Waltonbaseball.org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Heather</dc:creator>
  <cp:lastModifiedBy>Beth Schutz</cp:lastModifiedBy>
  <cp:revision>1</cp:revision>
  <dcterms:created xsi:type="dcterms:W3CDTF">2024-07-30T15:42:48Z</dcterms:created>
  <dcterms:modified xsi:type="dcterms:W3CDTF">2024-09-11T01:01:16Z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2023-09-07T00:00:00Z</vt:filetime>
  </property>
  <property fmtid="{D5CDD505-2E9C-101B-9397-08002B2CF9AE}" pid="3" name="LastSaved">
    <vt:filetime>2024-07-30T00:00:00Z</vt:filetime>
  </property>
  <property fmtid="{D5CDD505-2E9C-101B-9397-08002B2CF9AE}" pid="4" name="Producer">
    <vt:lpwstr>Microsoft: Print To PDF</vt:lpwstr>
  </property>
</Properties>
</file>